
<file path=[Content_Types].xml><?xml version="1.0" encoding="utf-8"?>
<Types xmlns="http://schemas.openxmlformats.org/package/2006/content-types">
  <Override PartName="/ppt/slides/slide6.xml" ContentType="application/vnd.openxmlformats-officedocument.presentationml.slide+xml"/>
  <Override PartName="/ppt/slideLayouts/slideLayout8.xml" ContentType="application/vnd.openxmlformats-officedocument.presentationml.slideLayout+xml"/>
  <Override PartName="/ppt/notesSlides/notesSlide2.xml" ContentType="application/vnd.openxmlformats-officedocument.presentationml.notesSlide+xml"/>
  <Override PartName="/ppt/metadata" ContentType="application/binary"/>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theme/theme2.xml" ContentType="application/vnd.openxmlformats-officedocument.theme+xml"/>
  <Override PartName="/ppt/slides/slide1.xml" ContentType="application/vnd.openxmlformats-officedocument.presentationml.slide+xml"/>
  <Override PartName="/ppt/slides/slide2.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3.xml" ContentType="application/vnd.openxmlformats-officedocument.presentationml.slideLayout+xml"/>
  <Default Extension="emf" ContentType="image/x-emf"/>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notesMasters/notesMaster1.xml" ContentType="application/vnd.openxmlformats-officedocument.presentationml.notesMaster+xml"/>
  <Default Extension="fntdata" ContentType="application/x-fontdata"/>
  <Override PartName="/ppt/slideLayouts/slideLayout1.xml" ContentType="application/vnd.openxmlformats-officedocument.presentationml.slideLayout+xml"/>
  <Default Extension="docx" ContentType="application/vnd.openxmlformats-officedocument.wordprocessingml.document"/>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tableStyles.xml" ContentType="application/vnd.openxmlformats-officedocument.presentationml.tableStyles+xml"/>
  <Override PartName="/ppt/commentAuthors.xml" ContentType="application/vnd.openxmlformats-officedocument.presentationml.commentAuthors+xml"/>
  <Override PartName="/ppt/slideLayouts/slideLayout10.xml" ContentType="application/vnd.openxmlformats-officedocument.presentationml.slideLayout+xml"/>
  <Default Extension="vml" ContentType="application/vnd.openxmlformats-officedocument.vmlDrawing"/>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1.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10.xml" ContentType="application/vnd.openxmlformats-officedocument.presentationml.notes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ppt/notesSlides/notesSlide4.xml" ContentType="application/vnd.openxmlformats-officedocument.presentationml.notesSlide+xml"/>
  <Override PartName="/ppt/notesSlides/notesSlide5.xml" ContentType="application/vnd.openxmlformats-officedocument.presentationml.notesSlide+xml"/>
  <Override PartName="/docProps/core.xml" ContentType="application/vnd.openxmlformats-package.core-properties+xml"/>
  <Override PartName="/ppt/slides/slide5.xml" ContentType="application/vnd.openxmlformats-officedocument.presentationml.slide+xml"/>
  <Override PartName="/ppt/slideLayouts/slideLayout7.xml" ContentType="application/vnd.openxmlformats-officedocument.presentationml.slideLayout+xml"/>
  <Override PartName="/ppt/notesSlides/notesSlide1.xml" ContentType="application/vnd.openxmlformats-officedocument.presentationml.notesSlide+xml"/>
  <Default Extension="png" ContentType="image/png"/>
  <Override PartName="/ppt/notesSlides/notesSlide3.xml" ContentType="application/vnd.openxmlformats-officedocument.presentationml.notesSlide+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trictFirstAndLastChars="0" embedTrueTypeFonts="1" saveSubsetFonts="1" autoCompressPictures="0">
  <p:sldMasterIdLst>
    <p:sldMasterId id="2147483648" r:id="rId1"/>
  </p:sldMasterIdLst>
  <p:notesMasterIdLst>
    <p:notesMasterId r:id="rId14"/>
  </p:notesMasterIdLst>
  <p:sldIdLst>
    <p:sldId id="270" r:id="rId2"/>
    <p:sldId id="271" r:id="rId3"/>
    <p:sldId id="286" r:id="rId4"/>
    <p:sldId id="272" r:id="rId5"/>
    <p:sldId id="274" r:id="rId6"/>
    <p:sldId id="277" r:id="rId7"/>
    <p:sldId id="279" r:id="rId8"/>
    <p:sldId id="281" r:id="rId9"/>
    <p:sldId id="282" r:id="rId10"/>
    <p:sldId id="283" r:id="rId11"/>
    <p:sldId id="285" r:id="rId12"/>
    <p:sldId id="284" r:id="rId13"/>
  </p:sldIdLst>
  <p:sldSz cx="7315200" cy="9601200"/>
  <p:notesSz cx="7315200" cy="9601200"/>
  <p:embeddedFontLst>
    <p:embeddedFont>
      <p:font typeface="Roboto" charset="0"/>
      <p:regular r:id="rId15"/>
      <p:bold r:id="rId16"/>
      <p:italic r:id="rId17"/>
      <p:boldItalic r:id="rId18"/>
    </p:embeddedFont>
    <p:embeddedFont>
      <p:font typeface="Montserrat Light" charset="0"/>
      <p:regular r:id="rId19"/>
      <p:bold r:id="rId20"/>
      <p:italic r:id="rId21"/>
      <p:boldItalic r:id="rId22"/>
    </p:embeddedFont>
    <p:embeddedFont>
      <p:font typeface="Montserrat" charset="0"/>
      <p:regular r:id="rId23"/>
      <p:bold r:id="rId24"/>
      <p:italic r:id="rId25"/>
      <p:boldItalic r:id="rId26"/>
    </p:embeddedFont>
    <p:embeddedFont>
      <p:font typeface="Brush Script MT" pitchFamily="66" charset="0"/>
      <p:italic r:id="rId27"/>
    </p:embeddedFont>
    <p:embeddedFont>
      <p:font typeface="Calibri" pitchFamily="34" charset="0"/>
      <p:regular r:id="rId28"/>
      <p:bold r:id="rId29"/>
      <p:italic r:id="rId30"/>
      <p:boldItalic r:id="rId31"/>
    </p:embeddedFont>
  </p:embeddedFontLst>
  <p:defaultTex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defaultTextStyle>
  <p:extLst>
    <p:ext uri="{EFAFB233-063F-42B5-8137-9DF3F51BA10A}">
      <p15:sldGuideLst xmlns:p15="http://schemas.microsoft.com/office/powerpoint/2012/main" xmlns="">
        <p15:guide id="1" orient="horz" pos="624">
          <p15:clr>
            <a:srgbClr val="9AA0A6"/>
          </p15:clr>
        </p15:guide>
        <p15:guide id="2" pos="2304">
          <p15:clr>
            <a:srgbClr val="A4A3A4"/>
          </p15:clr>
        </p15:guide>
      </p15:sldGuideLst>
    </p:ext>
    <p:ext uri="http://customooxmlschemas.google.com/">
      <go:slidesCustomData xmlns:go="http://customooxmlschemas.google.com/" xmlns:ahyp="http://schemas.microsoft.com/office/drawing/2018/hyperlinkcolor" xmlns:p15="http://schemas.microsoft.com/office/powerpoint/2012/main" xmlns:p14="http://schemas.microsoft.com/office/powerpoint/2010/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mc="http://schemas.openxmlformats.org/markup-compatibility/2006" xmlns="" r:id="rId49" roundtripDataSignature="AMtx7mihdkBGvLOqCpjdKR+AB/n8wXtVDg=="/>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0" name="Chelsea Richard" initials="" lastIdx="1" clrIdx="0"/>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xmlns="">
          <a:srgbClr val="FF0000"/>
        </p14:laserClr>
      </p:ext>
      <p:ext uri="{2FDB2607-1784-4EEB-B798-7EB5836EED8A}">
        <p14:showMediaCtrls xmlns:p14="http://schemas.microsoft.com/office/powerpoint/2010/main" xmlns="" val="1"/>
      </p:ext>
    </p:extLst>
  </p:showPr>
  <p:extLst>
    <p:ext uri="{E76CE94A-603C-4142-B9EB-6D1370010A27}">
      <p14:discardImageEditData xmlns:p14="http://schemas.microsoft.com/office/powerpoint/2010/main" xmlns="" val="0"/>
    </p:ext>
    <p:ext uri="{D31A062A-798A-4329-ABDD-BBA856620510}">
      <p14:defaultImageDpi xmlns:p14="http://schemas.microsoft.com/office/powerpoint/2010/main" xmlns="" val="220"/>
    </p:ext>
    <p:ext uri="{FD5EFAAD-0ECE-453E-9831-46B23BE46B34}">
      <p15:chartTrackingRefBased xmlns:p15="http://schemas.microsoft.com/office/powerpoint/2012/main" xmlns="" val="0"/>
    </p:ext>
  </p:extLst>
</p:presentationPr>
</file>

<file path=ppt/tableStyles.xml><?xml version="1.0" encoding="utf-8"?>
<a:tblStyleLst xmlns:a="http://schemas.openxmlformats.org/drawingml/2006/main" def="{348944E9-2B2C-421F-A775-96A8935FC9AC}">
  <a:tblStyle styleId="{348944E9-2B2C-421F-A775-96A8935FC9AC}" styleName="Table_0">
    <a:wholeTbl>
      <a:tcTxStyle>
        <a:font>
          <a:latin typeface="Arial"/>
          <a:ea typeface="Arial"/>
          <a:cs typeface="Arial"/>
        </a:font>
        <a:srgbClr val="000000"/>
      </a:tcTxStyle>
      <a:tcStyle>
        <a:tcBdr>
          <a:left>
            <a:ln w="9525" cap="flat" cmpd="sng">
              <a:solidFill>
                <a:srgbClr val="9E9E9E"/>
              </a:solidFill>
              <a:prstDash val="solid"/>
              <a:round/>
              <a:headEnd type="none" w="sm" len="sm"/>
              <a:tailEnd type="none" w="sm" len="sm"/>
            </a:ln>
          </a:left>
          <a:right>
            <a:ln w="9525" cap="flat" cmpd="sng">
              <a:solidFill>
                <a:srgbClr val="9E9E9E"/>
              </a:solidFill>
              <a:prstDash val="solid"/>
              <a:round/>
              <a:headEnd type="none" w="sm" len="sm"/>
              <a:tailEnd type="none" w="sm" len="sm"/>
            </a:ln>
          </a:right>
          <a:top>
            <a:ln w="9525" cap="flat" cmpd="sng">
              <a:solidFill>
                <a:srgbClr val="9E9E9E"/>
              </a:solidFill>
              <a:prstDash val="solid"/>
              <a:round/>
              <a:headEnd type="none" w="sm" len="sm"/>
              <a:tailEnd type="none" w="sm" len="sm"/>
            </a:ln>
          </a:top>
          <a:bottom>
            <a:ln w="9525" cap="flat" cmpd="sng">
              <a:solidFill>
                <a:srgbClr val="9E9E9E"/>
              </a:solidFill>
              <a:prstDash val="solid"/>
              <a:round/>
              <a:headEnd type="none" w="sm" len="sm"/>
              <a:tailEnd type="none" w="sm" len="sm"/>
            </a:ln>
          </a:bottom>
          <a:insideH>
            <a:ln w="9525" cap="flat" cmpd="sng">
              <a:solidFill>
                <a:srgbClr val="9E9E9E"/>
              </a:solidFill>
              <a:prstDash val="solid"/>
              <a:round/>
              <a:headEnd type="none" w="sm" len="sm"/>
              <a:tailEnd type="none" w="sm" len="sm"/>
            </a:ln>
          </a:insideH>
          <a:insideV>
            <a:ln w="9525" cap="flat" cmpd="sng">
              <a:solidFill>
                <a:srgbClr val="9E9E9E"/>
              </a:solidFill>
              <a:prstDash val="solid"/>
              <a:round/>
              <a:headEnd type="none" w="sm" len="sm"/>
              <a:tailEnd type="none" w="sm" len="sm"/>
            </a:ln>
          </a:insideV>
        </a:tcBdr>
      </a:tcStyle>
    </a:wholeTbl>
    <a:band1H>
      <a:tcTxStyle/>
      <a:tcStyle>
        <a:tcBdr/>
      </a:tcStyle>
    </a:band1H>
    <a:band2H>
      <a:tcTxStyle/>
      <a:tcStyle>
        <a:tcBdr/>
      </a:tcStyle>
    </a:band2H>
    <a:band1V>
      <a:tcTxStyle/>
      <a:tcStyle>
        <a:tcBdr/>
      </a:tcStyle>
    </a:band1V>
    <a:band2V>
      <a:tcTxStyle/>
      <a:tcStyle>
        <a:tcBdr/>
      </a:tcStyle>
    </a:band2V>
    <a:lastCol>
      <a:tcTxStyle/>
      <a:tcStyle>
        <a:tcBdr/>
      </a:tcStyle>
    </a:lastCol>
    <a:firstCol>
      <a:tcTxStyle/>
      <a:tcStyle>
        <a:tcBdr/>
      </a:tcStyle>
    </a:firstCol>
    <a:lastRow>
      <a:tcTxStyle/>
      <a:tcStyle>
        <a:tcBdr/>
      </a:tcStyle>
    </a:lastRow>
    <a:seCell>
      <a:tcTxStyle/>
      <a:tcStyle>
        <a:tcBdr/>
      </a:tcStyle>
    </a:seCell>
    <a:swCell>
      <a:tcTxStyle/>
      <a:tcStyle>
        <a:tcBdr/>
      </a:tcStyle>
    </a:swCell>
    <a:firstRow>
      <a:tcTxStyle/>
      <a:tcStyle>
        <a:tcBdr/>
      </a:tcStyle>
    </a:firstRow>
    <a:neCell>
      <a:tcTxStyle/>
      <a:tcStyle>
        <a:tcBdr/>
      </a:tcStyle>
    </a:neCell>
    <a:nwCell>
      <a:tcTxStyle/>
      <a:tcStyle>
        <a:tcBdr/>
      </a:tcStyle>
    </a:nwCell>
  </a:tblStyle>
  <a:tblStyle styleId="{A9D0089F-4ECC-4C4B-BA8B-2BF815A84087}" styleName="Table_1">
    <a:wholeTbl>
      <a:tcTxStyle b="off" i="off">
        <a:font>
          <a:latin typeface="Roboto"/>
          <a:ea typeface="Roboto"/>
          <a:cs typeface="Roboto"/>
        </a:font>
        <a:schemeClr val="dk1"/>
      </a:tcTxStyle>
      <a:tcStyle>
        <a:tcBdr>
          <a:left>
            <a:ln w="12700" cap="flat" cmpd="sng">
              <a:solidFill>
                <a:schemeClr val="dk1"/>
              </a:solidFill>
              <a:prstDash val="solid"/>
              <a:round/>
              <a:headEnd type="none" w="sm" len="sm"/>
              <a:tailEnd type="none" w="sm" len="sm"/>
            </a:ln>
          </a:left>
          <a:right>
            <a:ln w="12700" cap="flat" cmpd="sng">
              <a:solidFill>
                <a:schemeClr val="dk1"/>
              </a:solidFill>
              <a:prstDash val="solid"/>
              <a:round/>
              <a:headEnd type="none" w="sm" len="sm"/>
              <a:tailEnd type="none" w="sm" len="sm"/>
            </a:ln>
          </a:right>
          <a:top>
            <a:ln w="12700" cap="flat" cmpd="sng">
              <a:solidFill>
                <a:schemeClr val="dk1"/>
              </a:solidFill>
              <a:prstDash val="solid"/>
              <a:round/>
              <a:headEnd type="none" w="sm" len="sm"/>
              <a:tailEnd type="none" w="sm" len="sm"/>
            </a:ln>
          </a:top>
          <a:bottom>
            <a:ln w="12700" cap="flat" cmpd="sng">
              <a:solidFill>
                <a:schemeClr val="dk1"/>
              </a:solidFill>
              <a:prstDash val="solid"/>
              <a:round/>
              <a:headEnd type="none" w="sm" len="sm"/>
              <a:tailEnd type="none" w="sm" len="sm"/>
            </a:ln>
          </a:bottom>
          <a:insideH>
            <a:ln w="12700" cap="flat" cmpd="sng">
              <a:solidFill>
                <a:schemeClr val="dk1"/>
              </a:solidFill>
              <a:prstDash val="solid"/>
              <a:round/>
              <a:headEnd type="none" w="sm" len="sm"/>
              <a:tailEnd type="none" w="sm" len="sm"/>
            </a:ln>
          </a:insideH>
          <a:insideV>
            <a:ln w="12700" cap="flat" cmpd="sng">
              <a:solidFill>
                <a:schemeClr val="dk1"/>
              </a:solidFill>
              <a:prstDash val="solid"/>
              <a:round/>
              <a:headEnd type="none" w="sm" len="sm"/>
              <a:tailEnd type="none" w="sm" len="sm"/>
            </a:ln>
          </a:insideV>
        </a:tcBdr>
        <a:fill>
          <a:solidFill>
            <a:srgbClr val="FFFFFF">
              <a:alpha val="0"/>
            </a:srgbClr>
          </a:solidFill>
        </a:fill>
      </a:tcStyle>
    </a:wholeTbl>
    <a:band1H>
      <a:tcTxStyle/>
      <a:tcStyle>
        <a:tcBdr/>
      </a:tcStyle>
    </a:band1H>
    <a:band2H>
      <a:tcTxStyle/>
      <a:tcStyle>
        <a:tcBdr/>
      </a:tcStyle>
    </a:band2H>
    <a:band1V>
      <a:tcTxStyle/>
      <a:tcStyle>
        <a:tcBdr/>
      </a:tcStyle>
    </a:band1V>
    <a:band2V>
      <a:tcTxStyle/>
      <a:tcStyle>
        <a:tcBdr/>
      </a:tcStyle>
    </a:band2V>
    <a:lastCol>
      <a:tcTxStyle/>
      <a:tcStyle>
        <a:tcBdr/>
      </a:tcStyle>
    </a:lastCol>
    <a:firstCol>
      <a:tcTxStyle/>
      <a:tcStyle>
        <a:tcBdr/>
      </a:tcStyle>
    </a:firstCol>
    <a:lastRow>
      <a:tcTxStyle/>
      <a:tcStyle>
        <a:tcBdr/>
      </a:tcStyle>
    </a:lastRow>
    <a:seCell>
      <a:tcTxStyle/>
      <a:tcStyle>
        <a:tcBdr/>
      </a:tcStyle>
    </a:seCell>
    <a:swCell>
      <a:tcTxStyle/>
      <a:tcStyle>
        <a:tcBdr/>
      </a:tcStyle>
    </a:swCell>
    <a:firstRow>
      <a:tcTxStyle/>
      <a:tcStyle>
        <a:tcBdr/>
      </a:tcStyle>
    </a:firstRow>
    <a:neCell>
      <a:tcTxStyle/>
      <a:tcStyle>
        <a:tcBdr/>
      </a:tcStyle>
    </a:neCell>
    <a:nwCell>
      <a:tcTxStyle/>
      <a:tcStyle>
        <a:tcBdr/>
      </a:tcStyle>
    </a:nwCell>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88819" autoAdjust="0"/>
  </p:normalViewPr>
  <p:slideViewPr>
    <p:cSldViewPr snapToGrid="0">
      <p:cViewPr varScale="1">
        <p:scale>
          <a:sx n="56" d="100"/>
          <a:sy n="56" d="100"/>
        </p:scale>
        <p:origin x="-2539" y="-72"/>
      </p:cViewPr>
      <p:guideLst>
        <p:guide orient="horz" pos="624"/>
        <p:guide pos="2304"/>
      </p:guideLst>
    </p:cSldViewPr>
  </p:slideViewPr>
  <p:notesTextViewPr>
    <p:cViewPr>
      <p:scale>
        <a:sx n="1" d="1"/>
        <a:sy n="1" d="1"/>
      </p:scale>
      <p:origin x="0" y="0"/>
    </p:cViewPr>
  </p:notesTextViewPr>
  <p:gridSpacing cx="78028800" cy="780288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font" Target="fonts/font4.fntdata"/><Relationship Id="rId26" Type="http://schemas.openxmlformats.org/officeDocument/2006/relationships/font" Target="fonts/font12.fntdata"/><Relationship Id="rId51" Type="http://schemas.openxmlformats.org/officeDocument/2006/relationships/presProps" Target="presProps.xml"/><Relationship Id="rId3" Type="http://schemas.openxmlformats.org/officeDocument/2006/relationships/slide" Target="slides/slide2.xml"/><Relationship Id="rId21" Type="http://schemas.openxmlformats.org/officeDocument/2006/relationships/font" Target="fonts/font7.fntdata"/><Relationship Id="rId50" Type="http://schemas.openxmlformats.org/officeDocument/2006/relationships/commentAuthors" Target="commentAuthor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font" Target="fonts/font3.fntdata"/><Relationship Id="rId25" Type="http://schemas.openxmlformats.org/officeDocument/2006/relationships/font" Target="fonts/font11.fntdata"/><Relationship Id="rId2" Type="http://schemas.openxmlformats.org/officeDocument/2006/relationships/slide" Target="slides/slide1.xml"/><Relationship Id="rId16" Type="http://schemas.openxmlformats.org/officeDocument/2006/relationships/font" Target="fonts/font2.fntdata"/><Relationship Id="rId20" Type="http://schemas.openxmlformats.org/officeDocument/2006/relationships/font" Target="fonts/font6.fntdata"/><Relationship Id="rId29" Type="http://schemas.openxmlformats.org/officeDocument/2006/relationships/font" Target="fonts/font15.fntdata"/><Relationship Id="rId54"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font" Target="fonts/font10.fntdata"/><Relationship Id="rId53"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font" Target="fonts/font1.fntdata"/><Relationship Id="rId23" Type="http://schemas.openxmlformats.org/officeDocument/2006/relationships/font" Target="fonts/font9.fntdata"/><Relationship Id="rId28" Type="http://schemas.openxmlformats.org/officeDocument/2006/relationships/font" Target="fonts/font14.fntdata"/><Relationship Id="rId49" Type="http://customschemas.google.com/relationships/presentationmetadata" Target="metadata"/><Relationship Id="rId10" Type="http://schemas.openxmlformats.org/officeDocument/2006/relationships/slide" Target="slides/slide9.xml"/><Relationship Id="rId19" Type="http://schemas.openxmlformats.org/officeDocument/2006/relationships/font" Target="fonts/font5.fntdata"/><Relationship Id="rId31" Type="http://schemas.openxmlformats.org/officeDocument/2006/relationships/font" Target="fonts/font17.fntdata"/><Relationship Id="rId52"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notesMaster" Target="notesMasters/notesMaster1.xml"/><Relationship Id="rId22" Type="http://schemas.openxmlformats.org/officeDocument/2006/relationships/font" Target="fonts/font8.fntdata"/><Relationship Id="rId27" Type="http://schemas.openxmlformats.org/officeDocument/2006/relationships/font" Target="fonts/font13.fntdata"/><Relationship Id="rId30" Type="http://schemas.openxmlformats.org/officeDocument/2006/relationships/font" Target="fonts/font16.fntdata"/></Relationships>
</file>

<file path=ppt/drawings/_rels/vmlDrawing1.vml.rels><?xml version="1.0" encoding="UTF-8" standalone="yes"?>
<Relationships xmlns="http://schemas.openxmlformats.org/package/2006/relationships"><Relationship Id="rId1" Type="http://schemas.openxmlformats.org/officeDocument/2006/relationships/image" Target="../media/image4.emf"/></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2"/>
        <p:cNvGrpSpPr/>
        <p:nvPr/>
      </p:nvGrpSpPr>
      <p:grpSpPr>
        <a:xfrm>
          <a:off x="0" y="0"/>
          <a:ext cx="0" cy="0"/>
          <a:chOff x="0" y="0"/>
          <a:chExt cx="0" cy="0"/>
        </a:xfrm>
      </p:grpSpPr>
      <p:sp>
        <p:nvSpPr>
          <p:cNvPr id="3" name="Google Shape;3;n"/>
          <p:cNvSpPr txBox="1">
            <a:spLocks noGrp="1"/>
          </p:cNvSpPr>
          <p:nvPr>
            <p:ph type="hdr" idx="2"/>
          </p:nvPr>
        </p:nvSpPr>
        <p:spPr>
          <a:xfrm>
            <a:off x="0" y="0"/>
            <a:ext cx="3169920" cy="481727"/>
          </a:xfrm>
          <a:prstGeom prst="rect">
            <a:avLst/>
          </a:prstGeom>
          <a:noFill/>
          <a:ln>
            <a:noFill/>
          </a:ln>
        </p:spPr>
        <p:txBody>
          <a:bodyPr spcFirstLastPara="1" wrap="square" lIns="96650" tIns="48325" rIns="96650" bIns="48325" anchor="t" anchorCtr="0">
            <a:noAutofit/>
          </a:bodyPr>
          <a:lstStyle>
            <a:lvl1pPr marR="0" lvl="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dirty="0"/>
          </a:p>
        </p:txBody>
      </p:sp>
      <p:sp>
        <p:nvSpPr>
          <p:cNvPr id="4" name="Google Shape;4;n"/>
          <p:cNvSpPr txBox="1">
            <a:spLocks noGrp="1"/>
          </p:cNvSpPr>
          <p:nvPr>
            <p:ph type="dt" idx="10"/>
          </p:nvPr>
        </p:nvSpPr>
        <p:spPr>
          <a:xfrm>
            <a:off x="4143587" y="0"/>
            <a:ext cx="3169920" cy="481727"/>
          </a:xfrm>
          <a:prstGeom prst="rect">
            <a:avLst/>
          </a:prstGeom>
          <a:noFill/>
          <a:ln>
            <a:noFill/>
          </a:ln>
        </p:spPr>
        <p:txBody>
          <a:bodyPr spcFirstLastPara="1" wrap="square" lIns="96650" tIns="48325" rIns="96650" bIns="48325" anchor="t" anchorCtr="0">
            <a:noAutofit/>
          </a:bodyPr>
          <a:lstStyle>
            <a:lvl1pPr marR="0" lvl="0" algn="r" rtl="0">
              <a:spcBef>
                <a:spcPts val="0"/>
              </a:spcBef>
              <a:spcAft>
                <a:spcPts val="0"/>
              </a:spcAft>
              <a:buSzPts val="1400"/>
              <a:buNone/>
              <a:defRPr sz="1200" b="0" i="0" u="none" strike="noStrike" cap="none">
                <a:solidFill>
                  <a:schemeClr val="dk1"/>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dirty="0"/>
          </a:p>
        </p:txBody>
      </p:sp>
      <p:sp>
        <p:nvSpPr>
          <p:cNvPr id="5" name="Google Shape;5;n"/>
          <p:cNvSpPr>
            <a:spLocks noGrp="1" noRot="1" noChangeAspect="1"/>
          </p:cNvSpPr>
          <p:nvPr>
            <p:ph type="sldImg" idx="3"/>
          </p:nvPr>
        </p:nvSpPr>
        <p:spPr>
          <a:xfrm>
            <a:off x="2422525" y="1200150"/>
            <a:ext cx="2470150" cy="3240088"/>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6" name="Google Shape;6;n"/>
          <p:cNvSpPr txBox="1">
            <a:spLocks noGrp="1"/>
          </p:cNvSpPr>
          <p:nvPr>
            <p:ph type="body" idx="1"/>
          </p:nvPr>
        </p:nvSpPr>
        <p:spPr>
          <a:xfrm>
            <a:off x="731520" y="4620577"/>
            <a:ext cx="5852160" cy="3780473"/>
          </a:xfrm>
          <a:prstGeom prst="rect">
            <a:avLst/>
          </a:prstGeom>
          <a:noFill/>
          <a:ln>
            <a:noFill/>
          </a:ln>
        </p:spPr>
        <p:txBody>
          <a:bodyPr spcFirstLastPara="1" wrap="square" lIns="96650" tIns="48325" rIns="96650" bIns="48325" anchor="t" anchorCtr="0">
            <a:noAutofit/>
          </a:bodyPr>
          <a:lstStyle>
            <a:lvl1pPr marL="457200" marR="0" lvl="0"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1pPr>
            <a:lvl2pPr marL="914400" marR="0" lvl="1"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2pPr>
            <a:lvl3pPr marL="1371600" marR="0" lvl="2"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3pPr>
            <a:lvl4pPr marL="1828800" marR="0" lvl="3"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4pPr>
            <a:lvl5pPr marL="2286000" marR="0" lvl="4"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5pPr>
            <a:lvl6pPr marL="2743200" marR="0" lvl="5"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6pPr>
            <a:lvl7pPr marL="3200400" marR="0" lvl="6"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7pPr>
            <a:lvl8pPr marL="3657600" marR="0" lvl="7"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8pPr>
            <a:lvl9pPr marL="4114800" marR="0" lvl="8"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9pPr>
          </a:lstStyle>
          <a:p>
            <a:endParaRPr/>
          </a:p>
        </p:txBody>
      </p:sp>
      <p:sp>
        <p:nvSpPr>
          <p:cNvPr id="7" name="Google Shape;7;n"/>
          <p:cNvSpPr txBox="1">
            <a:spLocks noGrp="1"/>
          </p:cNvSpPr>
          <p:nvPr>
            <p:ph type="ftr" idx="11"/>
          </p:nvPr>
        </p:nvSpPr>
        <p:spPr>
          <a:xfrm>
            <a:off x="0" y="9119475"/>
            <a:ext cx="3169920" cy="481726"/>
          </a:xfrm>
          <a:prstGeom prst="rect">
            <a:avLst/>
          </a:prstGeom>
          <a:noFill/>
          <a:ln>
            <a:noFill/>
          </a:ln>
        </p:spPr>
        <p:txBody>
          <a:bodyPr spcFirstLastPara="1" wrap="square" lIns="96650" tIns="48325" rIns="96650" bIns="48325" anchor="b" anchorCtr="0">
            <a:noAutofit/>
          </a:bodyPr>
          <a:lstStyle>
            <a:lvl1pPr marR="0" lvl="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dirty="0"/>
          </a:p>
        </p:txBody>
      </p:sp>
      <p:sp>
        <p:nvSpPr>
          <p:cNvPr id="8" name="Google Shape;8;n"/>
          <p:cNvSpPr txBox="1">
            <a:spLocks noGrp="1"/>
          </p:cNvSpPr>
          <p:nvPr>
            <p:ph type="sldNum" idx="12"/>
          </p:nvPr>
        </p:nvSpPr>
        <p:spPr>
          <a:xfrm>
            <a:off x="4143587" y="9119475"/>
            <a:ext cx="3169920" cy="481726"/>
          </a:xfrm>
          <a:prstGeom prst="rect">
            <a:avLst/>
          </a:prstGeom>
          <a:noFill/>
          <a:ln>
            <a:noFill/>
          </a:ln>
        </p:spPr>
        <p:txBody>
          <a:bodyPr spcFirstLastPara="1" wrap="square" lIns="96650" tIns="48325" rIns="96650" bIns="48325" anchor="b" anchorCtr="0">
            <a:noAutofit/>
          </a:bodyPr>
          <a:lstStyle/>
          <a:p>
            <a:pPr marL="0" marR="0" lvl="0" indent="0" algn="r" rtl="0">
              <a:spcBef>
                <a:spcPts val="0"/>
              </a:spcBef>
              <a:spcAft>
                <a:spcPts val="0"/>
              </a:spcAft>
              <a:buNone/>
            </a:pPr>
            <a:fld id="{00000000-1234-1234-1234-123412341234}" type="slidenum">
              <a:rPr lang="en-US" sz="1200" b="0" i="0" u="none" strike="noStrike" cap="none">
                <a:solidFill>
                  <a:schemeClr val="dk1"/>
                </a:solidFill>
                <a:latin typeface="Calibri"/>
                <a:ea typeface="Calibri"/>
                <a:cs typeface="Calibri"/>
                <a:sym typeface="Calibri"/>
              </a:rPr>
              <a:pPr marL="0" marR="0" lvl="0" indent="0" algn="r" rtl="0">
                <a:spcBef>
                  <a:spcPts val="0"/>
                </a:spcBef>
                <a:spcAft>
                  <a:spcPts val="0"/>
                </a:spcAft>
                <a:buNone/>
              </a:pPr>
              <a:t>‹#›</a:t>
            </a:fld>
            <a:endParaRPr sz="1200" b="0" i="0" u="none" strike="noStrike" cap="none" dirty="0">
              <a:solidFill>
                <a:schemeClr val="dk1"/>
              </a:solidFill>
              <a:latin typeface="Calibri"/>
              <a:ea typeface="Calibri"/>
              <a:cs typeface="Calibri"/>
              <a:sym typeface="Calibri"/>
            </a:endParaRPr>
          </a:p>
        </p:txBody>
      </p:sp>
    </p:spTree>
  </p:cSld>
  <p:clrMap bg1="lt1" tx1="dk1" bg2="dk2" tx2="lt2" accent1="accent1" accent2="accent2" accent3="accent3" accent4="accent4" accent5="accent5" accent6="accent6" hlink="hlink" folHlink="folHlink"/>
  <p:notes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35"/>
        <p:cNvGrpSpPr/>
        <p:nvPr/>
      </p:nvGrpSpPr>
      <p:grpSpPr>
        <a:xfrm>
          <a:off x="0" y="0"/>
          <a:ext cx="0" cy="0"/>
          <a:chOff x="0" y="0"/>
          <a:chExt cx="0" cy="0"/>
        </a:xfrm>
      </p:grpSpPr>
      <p:sp>
        <p:nvSpPr>
          <p:cNvPr id="236" name="Google Shape;236;p13:notes"/>
          <p:cNvSpPr>
            <a:spLocks noGrp="1" noRot="1" noChangeAspect="1"/>
          </p:cNvSpPr>
          <p:nvPr>
            <p:ph type="sldImg" idx="2"/>
          </p:nvPr>
        </p:nvSpPr>
        <p:spPr>
          <a:xfrm>
            <a:off x="2422525" y="1200150"/>
            <a:ext cx="2470150" cy="3240088"/>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237" name="Google Shape;237;p13:notes"/>
          <p:cNvSpPr txBox="1">
            <a:spLocks noGrp="1"/>
          </p:cNvSpPr>
          <p:nvPr>
            <p:ph type="body" idx="1"/>
          </p:nvPr>
        </p:nvSpPr>
        <p:spPr>
          <a:xfrm>
            <a:off x="731520" y="4620577"/>
            <a:ext cx="5852160" cy="3780473"/>
          </a:xfrm>
          <a:prstGeom prst="rect">
            <a:avLst/>
          </a:prstGeom>
          <a:noFill/>
          <a:ln>
            <a:noFill/>
          </a:ln>
        </p:spPr>
        <p:txBody>
          <a:bodyPr spcFirstLastPara="1" wrap="square" lIns="96650" tIns="48325" rIns="96650" bIns="48325" anchor="t" anchorCtr="0">
            <a:noAutofit/>
          </a:bodyPr>
          <a:lstStyle/>
          <a:p>
            <a:pPr marL="0" lvl="0" indent="0" algn="l" rtl="0">
              <a:spcBef>
                <a:spcPts val="0"/>
              </a:spcBef>
              <a:spcAft>
                <a:spcPts val="0"/>
              </a:spcAft>
              <a:buClr>
                <a:schemeClr val="dk1"/>
              </a:buClr>
              <a:buFont typeface="Arial"/>
              <a:buNone/>
            </a:pPr>
            <a:r>
              <a:rPr lang="en-US" b="1" dirty="0"/>
              <a:t>INSTRUCTIONS</a:t>
            </a:r>
            <a:endParaRPr b="1" baseline="30000" dirty="0"/>
          </a:p>
          <a:p>
            <a:pPr marL="0" marR="0" lvl="0" indent="0" algn="l" rtl="0">
              <a:lnSpc>
                <a:spcPct val="100000"/>
              </a:lnSpc>
              <a:spcBef>
                <a:spcPts val="0"/>
              </a:spcBef>
              <a:spcAft>
                <a:spcPts val="0"/>
              </a:spcAft>
              <a:buClr>
                <a:srgbClr val="FF0000"/>
              </a:buClr>
              <a:buSzPts val="1200"/>
              <a:buFont typeface="Calibri"/>
              <a:buNone/>
            </a:pPr>
            <a:r>
              <a:rPr lang="en-US" dirty="0"/>
              <a:t>This is the </a:t>
            </a:r>
            <a:r>
              <a:rPr lang="en-US" b="1" dirty="0"/>
              <a:t>COVER</a:t>
            </a:r>
            <a:r>
              <a:rPr lang="en-US" dirty="0"/>
              <a:t> of your needs assessment. Delete the placeholder logo and replace it with your county logo. From the </a:t>
            </a:r>
            <a:r>
              <a:rPr lang="en-US" b="1" dirty="0"/>
              <a:t>Insert</a:t>
            </a:r>
            <a:r>
              <a:rPr lang="en-US" dirty="0"/>
              <a:t> tab, select </a:t>
            </a:r>
            <a:r>
              <a:rPr lang="en-US" b="1" dirty="0"/>
              <a:t>Pictures</a:t>
            </a:r>
            <a:r>
              <a:rPr lang="en-US" dirty="0"/>
              <a:t>. Browse to the folder where your “color w white text” logo is stored. Select it and click </a:t>
            </a:r>
            <a:r>
              <a:rPr lang="en-US" b="1" dirty="0"/>
              <a:t>Open</a:t>
            </a:r>
            <a:r>
              <a:rPr lang="en-US" dirty="0"/>
              <a:t>. After the logo appears, double-click it to open the </a:t>
            </a:r>
            <a:r>
              <a:rPr lang="en-US" b="1" dirty="0"/>
              <a:t>Format</a:t>
            </a:r>
            <a:r>
              <a:rPr lang="en-US" dirty="0"/>
              <a:t> tab. Resize by clicking in the </a:t>
            </a:r>
            <a:r>
              <a:rPr lang="en-US" b="1" dirty="0"/>
              <a:t>Width</a:t>
            </a:r>
            <a:r>
              <a:rPr lang="en-US" dirty="0"/>
              <a:t> box and entering </a:t>
            </a:r>
            <a:r>
              <a:rPr lang="en-US" b="1" dirty="0"/>
              <a:t>2.5</a:t>
            </a:r>
            <a:r>
              <a:rPr lang="en-US" dirty="0"/>
              <a:t>. Align the logo with the needs assessment title below.</a:t>
            </a:r>
            <a:endParaRPr dirty="0"/>
          </a:p>
          <a:p>
            <a:pPr marL="0" lvl="0" indent="0" algn="l" rtl="0">
              <a:spcBef>
                <a:spcPts val="0"/>
              </a:spcBef>
              <a:spcAft>
                <a:spcPts val="0"/>
              </a:spcAft>
              <a:buNone/>
            </a:pPr>
            <a:endParaRPr dirty="0"/>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43"/>
        <p:cNvGrpSpPr/>
        <p:nvPr/>
      </p:nvGrpSpPr>
      <p:grpSpPr>
        <a:xfrm>
          <a:off x="0" y="0"/>
          <a:ext cx="0" cy="0"/>
          <a:chOff x="0" y="0"/>
          <a:chExt cx="0" cy="0"/>
        </a:xfrm>
      </p:grpSpPr>
      <p:sp>
        <p:nvSpPr>
          <p:cNvPr id="244" name="Google Shape;244;p18:notes"/>
          <p:cNvSpPr>
            <a:spLocks noGrp="1" noRot="1" noChangeAspect="1"/>
          </p:cNvSpPr>
          <p:nvPr>
            <p:ph type="sldImg" idx="2"/>
          </p:nvPr>
        </p:nvSpPr>
        <p:spPr>
          <a:xfrm>
            <a:off x="2422525" y="1200150"/>
            <a:ext cx="2470150" cy="3240088"/>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245" name="Google Shape;245;p18:notes"/>
          <p:cNvSpPr txBox="1">
            <a:spLocks noGrp="1"/>
          </p:cNvSpPr>
          <p:nvPr>
            <p:ph type="body" idx="1"/>
          </p:nvPr>
        </p:nvSpPr>
        <p:spPr>
          <a:xfrm>
            <a:off x="731520" y="4620577"/>
            <a:ext cx="5852160" cy="3780473"/>
          </a:xfrm>
          <a:prstGeom prst="rect">
            <a:avLst/>
          </a:prstGeom>
          <a:noFill/>
          <a:ln>
            <a:noFill/>
          </a:ln>
        </p:spPr>
        <p:txBody>
          <a:bodyPr spcFirstLastPara="1" wrap="square" lIns="96650" tIns="48325" rIns="96650" bIns="48325" anchor="t" anchorCtr="0">
            <a:noAutofit/>
          </a:bodyPr>
          <a:lstStyle/>
          <a:p>
            <a:pPr marL="0" lvl="0" indent="0" algn="l" rtl="0">
              <a:spcBef>
                <a:spcPts val="0"/>
              </a:spcBef>
              <a:spcAft>
                <a:spcPts val="0"/>
              </a:spcAft>
              <a:buNone/>
            </a:pPr>
            <a:r>
              <a:rPr lang="en-US" b="1" dirty="0"/>
              <a:t>INSTRUCTIONS. </a:t>
            </a:r>
            <a:r>
              <a:rPr lang="en-US" dirty="0"/>
              <a:t>Overwrite text box with acknowledgments if desired</a:t>
            </a:r>
            <a:endParaRPr baseline="30000" dirty="0"/>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50"/>
        <p:cNvGrpSpPr/>
        <p:nvPr/>
      </p:nvGrpSpPr>
      <p:grpSpPr>
        <a:xfrm>
          <a:off x="0" y="0"/>
          <a:ext cx="0" cy="0"/>
          <a:chOff x="0" y="0"/>
          <a:chExt cx="0" cy="0"/>
        </a:xfrm>
      </p:grpSpPr>
      <p:sp>
        <p:nvSpPr>
          <p:cNvPr id="251" name="Google Shape;251;p15:notes"/>
          <p:cNvSpPr>
            <a:spLocks noGrp="1" noRot="1" noChangeAspect="1"/>
          </p:cNvSpPr>
          <p:nvPr>
            <p:ph type="sldImg" idx="2"/>
          </p:nvPr>
        </p:nvSpPr>
        <p:spPr>
          <a:xfrm>
            <a:off x="2422525" y="1200150"/>
            <a:ext cx="2470150" cy="3240088"/>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252" name="Google Shape;252;p15:notes"/>
          <p:cNvSpPr txBox="1">
            <a:spLocks noGrp="1"/>
          </p:cNvSpPr>
          <p:nvPr>
            <p:ph type="body" idx="1"/>
          </p:nvPr>
        </p:nvSpPr>
        <p:spPr>
          <a:xfrm>
            <a:off x="731520" y="4620577"/>
            <a:ext cx="5852160" cy="3780473"/>
          </a:xfrm>
          <a:prstGeom prst="rect">
            <a:avLst/>
          </a:prstGeom>
          <a:noFill/>
          <a:ln>
            <a:noFill/>
          </a:ln>
        </p:spPr>
        <p:txBody>
          <a:bodyPr spcFirstLastPara="1" wrap="square" lIns="96650" tIns="48325" rIns="96650" bIns="48325" anchor="t" anchorCtr="0">
            <a:noAutofit/>
          </a:bodyPr>
          <a:lstStyle/>
          <a:p>
            <a:pPr marL="0" lvl="0" indent="0" algn="l" rtl="0">
              <a:spcBef>
                <a:spcPts val="0"/>
              </a:spcBef>
              <a:spcAft>
                <a:spcPts val="0"/>
              </a:spcAft>
              <a:buNone/>
            </a:pPr>
            <a:r>
              <a:rPr lang="en-US" b="1" dirty="0"/>
              <a:t>TEXT: </a:t>
            </a:r>
            <a:r>
              <a:rPr lang="en-US" dirty="0"/>
              <a:t>Use the text boxes provided to give an introduction to your partnership and outline your goals.</a:t>
            </a:r>
            <a:endParaRPr dirty="0"/>
          </a:p>
          <a:p>
            <a:pPr marL="0" lvl="0" indent="0" algn="l" rtl="0">
              <a:spcBef>
                <a:spcPts val="0"/>
              </a:spcBef>
              <a:spcAft>
                <a:spcPts val="0"/>
              </a:spcAft>
              <a:buNone/>
            </a:pPr>
            <a:endParaRPr dirty="0"/>
          </a:p>
          <a:p>
            <a:pPr marL="0" lvl="0" indent="0" algn="l" rtl="0">
              <a:spcBef>
                <a:spcPts val="0"/>
              </a:spcBef>
              <a:spcAft>
                <a:spcPts val="0"/>
              </a:spcAft>
              <a:buNone/>
            </a:pPr>
            <a:r>
              <a:rPr lang="en-US" b="1" dirty="0"/>
              <a:t>PHOTO &amp; SIGNATURE: </a:t>
            </a:r>
            <a:r>
              <a:rPr lang="en-US" dirty="0"/>
              <a:t>Delete the placeholder images and replace them with a high-quality photo and signature. (</a:t>
            </a:r>
            <a:r>
              <a:rPr lang="en-US" b="1" dirty="0"/>
              <a:t>Insert</a:t>
            </a:r>
            <a:r>
              <a:rPr lang="en-US" dirty="0"/>
              <a:t> &gt; </a:t>
            </a:r>
            <a:r>
              <a:rPr lang="en-US" b="1" dirty="0"/>
              <a:t>Pictures</a:t>
            </a:r>
            <a:r>
              <a:rPr lang="en-US" dirty="0"/>
              <a:t>.) Double-click the images to open the </a:t>
            </a:r>
            <a:r>
              <a:rPr lang="en-US" b="1" dirty="0"/>
              <a:t>Format</a:t>
            </a:r>
            <a:r>
              <a:rPr lang="en-US" dirty="0"/>
              <a:t> tab, where you can crop and resize these images. Edit the text box below the ED photo with ED name and partnership name.</a:t>
            </a:r>
            <a:endParaRPr dirty="0"/>
          </a:p>
          <a:p>
            <a:pPr marL="0" lvl="0" indent="0" algn="l" rtl="0">
              <a:spcBef>
                <a:spcPts val="0"/>
              </a:spcBef>
              <a:spcAft>
                <a:spcPts val="0"/>
              </a:spcAft>
              <a:buNone/>
            </a:pPr>
            <a:endParaRPr dirty="0"/>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70"/>
        <p:cNvGrpSpPr/>
        <p:nvPr/>
      </p:nvGrpSpPr>
      <p:grpSpPr>
        <a:xfrm>
          <a:off x="0" y="0"/>
          <a:ext cx="0" cy="0"/>
          <a:chOff x="0" y="0"/>
          <a:chExt cx="0" cy="0"/>
        </a:xfrm>
      </p:grpSpPr>
      <p:sp>
        <p:nvSpPr>
          <p:cNvPr id="271" name="Google Shape;271;p17:notes"/>
          <p:cNvSpPr>
            <a:spLocks noGrp="1" noRot="1" noChangeAspect="1"/>
          </p:cNvSpPr>
          <p:nvPr>
            <p:ph type="sldImg" idx="2"/>
          </p:nvPr>
        </p:nvSpPr>
        <p:spPr>
          <a:xfrm>
            <a:off x="2422525" y="1200150"/>
            <a:ext cx="2470150" cy="3240088"/>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272" name="Google Shape;272;p17:notes"/>
          <p:cNvSpPr txBox="1">
            <a:spLocks noGrp="1"/>
          </p:cNvSpPr>
          <p:nvPr>
            <p:ph type="body" idx="1"/>
          </p:nvPr>
        </p:nvSpPr>
        <p:spPr>
          <a:xfrm>
            <a:off x="731520" y="4620577"/>
            <a:ext cx="5852160" cy="3780473"/>
          </a:xfrm>
          <a:prstGeom prst="rect">
            <a:avLst/>
          </a:prstGeom>
          <a:noFill/>
          <a:ln>
            <a:noFill/>
          </a:ln>
        </p:spPr>
        <p:txBody>
          <a:bodyPr spcFirstLastPara="1" wrap="square" lIns="96650" tIns="48325" rIns="96650" bIns="48325" anchor="t" anchorCtr="0">
            <a:noAutofit/>
          </a:bodyPr>
          <a:lstStyle/>
          <a:p>
            <a:pPr marL="0" lvl="0" indent="0" algn="l" rtl="0">
              <a:spcBef>
                <a:spcPts val="0"/>
              </a:spcBef>
              <a:spcAft>
                <a:spcPts val="0"/>
              </a:spcAft>
              <a:buNone/>
            </a:pPr>
            <a:r>
              <a:rPr lang="en-US" b="1" dirty="0"/>
              <a:t>INSTRUCTIONS. </a:t>
            </a:r>
            <a:r>
              <a:rPr lang="en-US" dirty="0"/>
              <a:t>Edit text boxes with details about each step with dates - use bottom of page to include quotes or photographs</a:t>
            </a:r>
            <a:endParaRPr dirty="0"/>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49"/>
        <p:cNvGrpSpPr/>
        <p:nvPr/>
      </p:nvGrpSpPr>
      <p:grpSpPr>
        <a:xfrm>
          <a:off x="0" y="0"/>
          <a:ext cx="0" cy="0"/>
          <a:chOff x="0" y="0"/>
          <a:chExt cx="0" cy="0"/>
        </a:xfrm>
      </p:grpSpPr>
      <p:sp>
        <p:nvSpPr>
          <p:cNvPr id="350" name="Google Shape;350;g144b2f9d726_0_7:notes"/>
          <p:cNvSpPr>
            <a:spLocks noGrp="1" noRot="1" noChangeAspect="1"/>
          </p:cNvSpPr>
          <p:nvPr>
            <p:ph type="sldImg" idx="2"/>
          </p:nvPr>
        </p:nvSpPr>
        <p:spPr>
          <a:xfrm>
            <a:off x="2422525" y="1200150"/>
            <a:ext cx="2470150" cy="3240088"/>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351" name="Google Shape;351;g144b2f9d726_0_7:notes"/>
          <p:cNvSpPr txBox="1">
            <a:spLocks noGrp="1"/>
          </p:cNvSpPr>
          <p:nvPr>
            <p:ph type="body" idx="1"/>
          </p:nvPr>
        </p:nvSpPr>
        <p:spPr>
          <a:xfrm>
            <a:off x="731520" y="4620577"/>
            <a:ext cx="5852100" cy="3780600"/>
          </a:xfrm>
          <a:prstGeom prst="rect">
            <a:avLst/>
          </a:prstGeom>
          <a:noFill/>
          <a:ln>
            <a:noFill/>
          </a:ln>
        </p:spPr>
        <p:txBody>
          <a:bodyPr spcFirstLastPara="1" wrap="square" lIns="96650" tIns="48325" rIns="96650" bIns="48325" anchor="t" anchorCtr="0">
            <a:noAutofit/>
          </a:bodyPr>
          <a:lstStyle/>
          <a:p>
            <a:pPr marL="0" lvl="0" indent="0" algn="l" rtl="0">
              <a:spcBef>
                <a:spcPts val="0"/>
              </a:spcBef>
              <a:spcAft>
                <a:spcPts val="0"/>
              </a:spcAft>
              <a:buNone/>
            </a:pPr>
            <a:r>
              <a:rPr lang="en-US" b="1" dirty="0"/>
              <a:t>INSTRUCTIONS.</a:t>
            </a:r>
            <a:r>
              <a:rPr lang="en-US" dirty="0"/>
              <a:t> See page 20 </a:t>
            </a:r>
            <a:endParaRPr dirty="0"/>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26"/>
        <p:cNvGrpSpPr/>
        <p:nvPr/>
      </p:nvGrpSpPr>
      <p:grpSpPr>
        <a:xfrm>
          <a:off x="0" y="0"/>
          <a:ext cx="0" cy="0"/>
          <a:chOff x="0" y="0"/>
          <a:chExt cx="0" cy="0"/>
        </a:xfrm>
      </p:grpSpPr>
      <p:sp>
        <p:nvSpPr>
          <p:cNvPr id="427" name="Google Shape;427;g144b2f9d726_0_53:notes"/>
          <p:cNvSpPr>
            <a:spLocks noGrp="1" noRot="1" noChangeAspect="1"/>
          </p:cNvSpPr>
          <p:nvPr>
            <p:ph type="sldImg" idx="2"/>
          </p:nvPr>
        </p:nvSpPr>
        <p:spPr>
          <a:xfrm>
            <a:off x="2422525" y="1200150"/>
            <a:ext cx="2470150" cy="3240088"/>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428" name="Google Shape;428;g144b2f9d726_0_53:notes"/>
          <p:cNvSpPr txBox="1">
            <a:spLocks noGrp="1"/>
          </p:cNvSpPr>
          <p:nvPr>
            <p:ph type="body" idx="1"/>
          </p:nvPr>
        </p:nvSpPr>
        <p:spPr>
          <a:xfrm>
            <a:off x="731520" y="4620577"/>
            <a:ext cx="5852100" cy="3780600"/>
          </a:xfrm>
          <a:prstGeom prst="rect">
            <a:avLst/>
          </a:prstGeom>
          <a:noFill/>
          <a:ln>
            <a:noFill/>
          </a:ln>
        </p:spPr>
        <p:txBody>
          <a:bodyPr spcFirstLastPara="1" wrap="square" lIns="96650" tIns="48325" rIns="96650" bIns="48325" anchor="t" anchorCtr="0">
            <a:noAutofit/>
          </a:bodyPr>
          <a:lstStyle/>
          <a:p>
            <a:pPr marL="0" lvl="0" indent="0" algn="l" rtl="0">
              <a:spcBef>
                <a:spcPts val="0"/>
              </a:spcBef>
              <a:spcAft>
                <a:spcPts val="0"/>
              </a:spcAft>
              <a:buNone/>
            </a:pPr>
            <a:endParaRPr dirty="0"/>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42"/>
        <p:cNvGrpSpPr/>
        <p:nvPr/>
      </p:nvGrpSpPr>
      <p:grpSpPr>
        <a:xfrm>
          <a:off x="0" y="0"/>
          <a:ext cx="0" cy="0"/>
          <a:chOff x="0" y="0"/>
          <a:chExt cx="0" cy="0"/>
        </a:xfrm>
      </p:grpSpPr>
      <p:sp>
        <p:nvSpPr>
          <p:cNvPr id="443" name="Google Shape;443;g164bde17ea5_0_125:notes"/>
          <p:cNvSpPr>
            <a:spLocks noGrp="1" noRot="1" noChangeAspect="1"/>
          </p:cNvSpPr>
          <p:nvPr>
            <p:ph type="sldImg" idx="2"/>
          </p:nvPr>
        </p:nvSpPr>
        <p:spPr>
          <a:xfrm>
            <a:off x="2422525" y="1200150"/>
            <a:ext cx="2470150" cy="3240088"/>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444" name="Google Shape;444;g164bde17ea5_0_125:notes"/>
          <p:cNvSpPr txBox="1">
            <a:spLocks noGrp="1"/>
          </p:cNvSpPr>
          <p:nvPr>
            <p:ph type="body" idx="1"/>
          </p:nvPr>
        </p:nvSpPr>
        <p:spPr>
          <a:xfrm>
            <a:off x="731520" y="4620577"/>
            <a:ext cx="5852100" cy="3780600"/>
          </a:xfrm>
          <a:prstGeom prst="rect">
            <a:avLst/>
          </a:prstGeom>
          <a:noFill/>
          <a:ln>
            <a:noFill/>
          </a:ln>
        </p:spPr>
        <p:txBody>
          <a:bodyPr spcFirstLastPara="1" wrap="square" lIns="96650" tIns="48325" rIns="96650" bIns="48325" anchor="t" anchorCtr="0">
            <a:noAutofit/>
          </a:bodyPr>
          <a:lstStyle/>
          <a:p>
            <a:pPr marL="0" lvl="0" indent="0" algn="l" rtl="0">
              <a:spcBef>
                <a:spcPts val="0"/>
              </a:spcBef>
              <a:spcAft>
                <a:spcPts val="0"/>
              </a:spcAft>
              <a:buNone/>
            </a:pPr>
            <a:endParaRPr dirty="0"/>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52"/>
        <p:cNvGrpSpPr/>
        <p:nvPr/>
      </p:nvGrpSpPr>
      <p:grpSpPr>
        <a:xfrm>
          <a:off x="0" y="0"/>
          <a:ext cx="0" cy="0"/>
          <a:chOff x="0" y="0"/>
          <a:chExt cx="0" cy="0"/>
        </a:xfrm>
      </p:grpSpPr>
      <p:sp>
        <p:nvSpPr>
          <p:cNvPr id="453" name="Google Shape;453;g144b2f9d726_0_23:notes"/>
          <p:cNvSpPr>
            <a:spLocks noGrp="1" noRot="1" noChangeAspect="1"/>
          </p:cNvSpPr>
          <p:nvPr>
            <p:ph type="sldImg" idx="2"/>
          </p:nvPr>
        </p:nvSpPr>
        <p:spPr>
          <a:xfrm>
            <a:off x="2422525" y="1200150"/>
            <a:ext cx="2470150" cy="3240088"/>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454" name="Google Shape;454;g144b2f9d726_0_23:notes"/>
          <p:cNvSpPr txBox="1">
            <a:spLocks noGrp="1"/>
          </p:cNvSpPr>
          <p:nvPr>
            <p:ph type="body" idx="1"/>
          </p:nvPr>
        </p:nvSpPr>
        <p:spPr>
          <a:xfrm>
            <a:off x="731520" y="4620577"/>
            <a:ext cx="5852100" cy="3780600"/>
          </a:xfrm>
          <a:prstGeom prst="rect">
            <a:avLst/>
          </a:prstGeom>
          <a:noFill/>
          <a:ln>
            <a:noFill/>
          </a:ln>
        </p:spPr>
        <p:txBody>
          <a:bodyPr spcFirstLastPara="1" wrap="square" lIns="96650" tIns="48325" rIns="96650" bIns="48325" anchor="t" anchorCtr="0">
            <a:noAutofit/>
          </a:bodyPr>
          <a:lstStyle/>
          <a:p>
            <a:pPr marL="0" lvl="0" indent="0" algn="l" rtl="0">
              <a:spcBef>
                <a:spcPts val="0"/>
              </a:spcBef>
              <a:spcAft>
                <a:spcPts val="0"/>
              </a:spcAft>
              <a:buNone/>
            </a:pPr>
            <a:endParaRPr dirty="0"/>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62"/>
        <p:cNvGrpSpPr/>
        <p:nvPr/>
      </p:nvGrpSpPr>
      <p:grpSpPr>
        <a:xfrm>
          <a:off x="0" y="0"/>
          <a:ext cx="0" cy="0"/>
          <a:chOff x="0" y="0"/>
          <a:chExt cx="0" cy="0"/>
        </a:xfrm>
      </p:grpSpPr>
      <p:sp>
        <p:nvSpPr>
          <p:cNvPr id="463" name="Google Shape;463;g144b2f9d726_0_31:notes"/>
          <p:cNvSpPr>
            <a:spLocks noGrp="1" noRot="1" noChangeAspect="1"/>
          </p:cNvSpPr>
          <p:nvPr>
            <p:ph type="sldImg" idx="2"/>
          </p:nvPr>
        </p:nvSpPr>
        <p:spPr>
          <a:xfrm>
            <a:off x="2422525" y="1200150"/>
            <a:ext cx="2470150" cy="3240088"/>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464" name="Google Shape;464;g144b2f9d726_0_31:notes"/>
          <p:cNvSpPr txBox="1">
            <a:spLocks noGrp="1"/>
          </p:cNvSpPr>
          <p:nvPr>
            <p:ph type="body" idx="1"/>
          </p:nvPr>
        </p:nvSpPr>
        <p:spPr>
          <a:xfrm>
            <a:off x="731520" y="4620577"/>
            <a:ext cx="5852100" cy="3780600"/>
          </a:xfrm>
          <a:prstGeom prst="rect">
            <a:avLst/>
          </a:prstGeom>
          <a:noFill/>
          <a:ln>
            <a:noFill/>
          </a:ln>
        </p:spPr>
        <p:txBody>
          <a:bodyPr spcFirstLastPara="1" wrap="square" lIns="96650" tIns="48325" rIns="96650" bIns="48325" anchor="t" anchorCtr="0">
            <a:noAutofit/>
          </a:bodyPr>
          <a:lstStyle/>
          <a:p>
            <a:pPr marL="0" lvl="0" indent="0" algn="l" rtl="0">
              <a:spcBef>
                <a:spcPts val="0"/>
              </a:spcBef>
              <a:spcAft>
                <a:spcPts val="0"/>
              </a:spcAft>
              <a:buNone/>
            </a:pPr>
            <a:endParaRPr dirty="0"/>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62"/>
        <p:cNvGrpSpPr/>
        <p:nvPr/>
      </p:nvGrpSpPr>
      <p:grpSpPr>
        <a:xfrm>
          <a:off x="0" y="0"/>
          <a:ext cx="0" cy="0"/>
          <a:chOff x="0" y="0"/>
          <a:chExt cx="0" cy="0"/>
        </a:xfrm>
      </p:grpSpPr>
      <p:sp>
        <p:nvSpPr>
          <p:cNvPr id="463" name="Google Shape;463;g144b2f9d726_0_31:notes"/>
          <p:cNvSpPr>
            <a:spLocks noGrp="1" noRot="1" noChangeAspect="1"/>
          </p:cNvSpPr>
          <p:nvPr>
            <p:ph type="sldImg" idx="2"/>
          </p:nvPr>
        </p:nvSpPr>
        <p:spPr>
          <a:xfrm>
            <a:off x="2422525" y="1200150"/>
            <a:ext cx="2470150" cy="3240088"/>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464" name="Google Shape;464;g144b2f9d726_0_31:notes"/>
          <p:cNvSpPr txBox="1">
            <a:spLocks noGrp="1"/>
          </p:cNvSpPr>
          <p:nvPr>
            <p:ph type="body" idx="1"/>
          </p:nvPr>
        </p:nvSpPr>
        <p:spPr>
          <a:xfrm>
            <a:off x="731520" y="4620577"/>
            <a:ext cx="5852100" cy="3780600"/>
          </a:xfrm>
          <a:prstGeom prst="rect">
            <a:avLst/>
          </a:prstGeom>
          <a:noFill/>
          <a:ln>
            <a:noFill/>
          </a:ln>
        </p:spPr>
        <p:txBody>
          <a:bodyPr spcFirstLastPara="1" wrap="square" lIns="96650" tIns="48325" rIns="96650" bIns="48325" anchor="t" anchorCtr="0">
            <a:noAutofit/>
          </a:bodyPr>
          <a:lstStyle/>
          <a:p>
            <a:pPr marL="0" lvl="0" indent="0" algn="l" rtl="0">
              <a:spcBef>
                <a:spcPts val="0"/>
              </a:spcBef>
              <a:spcAft>
                <a:spcPts val="0"/>
              </a:spcAft>
              <a:buNone/>
            </a:pPr>
            <a:endParaRPr dirty="0"/>
          </a:p>
        </p:txBody>
      </p:sp>
    </p:spTree>
    <p:extLst>
      <p:ext uri="{BB962C8B-B14F-4D97-AF65-F5344CB8AC3E}">
        <p14:creationId xmlns:p14="http://schemas.microsoft.com/office/powerpoint/2010/main" xmlns="" val="321548046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73"/>
        <p:cNvGrpSpPr/>
        <p:nvPr/>
      </p:nvGrpSpPr>
      <p:grpSpPr>
        <a:xfrm>
          <a:off x="0" y="0"/>
          <a:ext cx="0" cy="0"/>
          <a:chOff x="0" y="0"/>
          <a:chExt cx="0" cy="0"/>
        </a:xfrm>
      </p:grpSpPr>
      <p:sp>
        <p:nvSpPr>
          <p:cNvPr id="474" name="Google Shape;474;g144b2f9d726_0_42:notes"/>
          <p:cNvSpPr>
            <a:spLocks noGrp="1" noRot="1" noChangeAspect="1"/>
          </p:cNvSpPr>
          <p:nvPr>
            <p:ph type="sldImg" idx="2"/>
          </p:nvPr>
        </p:nvSpPr>
        <p:spPr>
          <a:xfrm>
            <a:off x="2422525" y="1200150"/>
            <a:ext cx="2470150" cy="3240088"/>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475" name="Google Shape;475;g144b2f9d726_0_42:notes"/>
          <p:cNvSpPr txBox="1">
            <a:spLocks noGrp="1"/>
          </p:cNvSpPr>
          <p:nvPr>
            <p:ph type="body" idx="1"/>
          </p:nvPr>
        </p:nvSpPr>
        <p:spPr>
          <a:xfrm>
            <a:off x="731520" y="4620577"/>
            <a:ext cx="5852100" cy="3780600"/>
          </a:xfrm>
          <a:prstGeom prst="rect">
            <a:avLst/>
          </a:prstGeom>
          <a:noFill/>
          <a:ln>
            <a:noFill/>
          </a:ln>
        </p:spPr>
        <p:txBody>
          <a:bodyPr spcFirstLastPara="1" wrap="square" lIns="96650" tIns="48325" rIns="96650" bIns="48325" anchor="t" anchorCtr="0">
            <a:noAutofit/>
          </a:bodyPr>
          <a:lstStyle/>
          <a:p>
            <a:pPr marL="0" lvl="0" indent="0" algn="l" rtl="0">
              <a:spcBef>
                <a:spcPts val="0"/>
              </a:spcBef>
              <a:spcAft>
                <a:spcPts val="0"/>
              </a:spcAft>
              <a:buNone/>
            </a:pPr>
            <a:endParaRPr dirty="0"/>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matchingName="Blank" type="blank">
  <p:cSld name="BLANK">
    <p:spTree>
      <p:nvGrpSpPr>
        <p:cNvPr id="1" name="Shape 15"/>
        <p:cNvGrpSpPr/>
        <p:nvPr/>
      </p:nvGrpSpPr>
      <p:grpSpPr>
        <a:xfrm>
          <a:off x="0" y="0"/>
          <a:ext cx="0" cy="0"/>
          <a:chOff x="0" y="0"/>
          <a:chExt cx="0" cy="0"/>
        </a:xfrm>
      </p:grpSpPr>
      <p:sp>
        <p:nvSpPr>
          <p:cNvPr id="16" name="Google Shape;16;p20"/>
          <p:cNvSpPr txBox="1">
            <a:spLocks noGrp="1"/>
          </p:cNvSpPr>
          <p:nvPr>
            <p:ph type="dt" idx="10"/>
          </p:nvPr>
        </p:nvSpPr>
        <p:spPr>
          <a:xfrm>
            <a:off x="502920" y="8898892"/>
            <a:ext cx="1645920" cy="51117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dirty="0"/>
          </a:p>
        </p:txBody>
      </p:sp>
      <p:sp>
        <p:nvSpPr>
          <p:cNvPr id="17" name="Google Shape;17;p20"/>
          <p:cNvSpPr txBox="1">
            <a:spLocks noGrp="1"/>
          </p:cNvSpPr>
          <p:nvPr>
            <p:ph type="ftr" idx="11"/>
          </p:nvPr>
        </p:nvSpPr>
        <p:spPr>
          <a:xfrm>
            <a:off x="2423160" y="8898892"/>
            <a:ext cx="2468880" cy="51117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dirty="0"/>
          </a:p>
        </p:txBody>
      </p:sp>
      <p:sp>
        <p:nvSpPr>
          <p:cNvPr id="18" name="Google Shape;18;p20"/>
          <p:cNvSpPr txBox="1">
            <a:spLocks noGrp="1"/>
          </p:cNvSpPr>
          <p:nvPr>
            <p:ph type="sldNum" idx="12"/>
          </p:nvPr>
        </p:nvSpPr>
        <p:spPr>
          <a:xfrm>
            <a:off x="5166360" y="8898892"/>
            <a:ext cx="1645920" cy="51117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pPr marL="0" lvl="0" indent="0" algn="r" rtl="0">
                <a:spcBef>
                  <a:spcPts val="0"/>
                </a:spcBef>
                <a:spcAft>
                  <a:spcPts val="0"/>
                </a:spcAft>
                <a:buNone/>
              </a:pPr>
              <a:t>‹#›</a:t>
            </a:fld>
            <a:endParaRPr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matchingName="Title and Content" type="obj">
  <p:cSld name="OBJECT">
    <p:spTree>
      <p:nvGrpSpPr>
        <p:cNvPr id="1" name="Shape 25"/>
        <p:cNvGrpSpPr/>
        <p:nvPr/>
      </p:nvGrpSpPr>
      <p:grpSpPr>
        <a:xfrm>
          <a:off x="0" y="0"/>
          <a:ext cx="0" cy="0"/>
          <a:chOff x="0" y="0"/>
          <a:chExt cx="0" cy="0"/>
        </a:xfrm>
      </p:grpSpPr>
      <p:sp>
        <p:nvSpPr>
          <p:cNvPr id="26" name="Google Shape;26;p22"/>
          <p:cNvSpPr txBox="1">
            <a:spLocks noGrp="1"/>
          </p:cNvSpPr>
          <p:nvPr>
            <p:ph type="title"/>
          </p:nvPr>
        </p:nvSpPr>
        <p:spPr>
          <a:xfrm>
            <a:off x="502920" y="511177"/>
            <a:ext cx="6309360" cy="1855788"/>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27" name="Google Shape;27;p22"/>
          <p:cNvSpPr txBox="1">
            <a:spLocks noGrp="1"/>
          </p:cNvSpPr>
          <p:nvPr>
            <p:ph type="body" idx="1"/>
          </p:nvPr>
        </p:nvSpPr>
        <p:spPr>
          <a:xfrm>
            <a:off x="502920" y="2555875"/>
            <a:ext cx="6309360" cy="6091873"/>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800"/>
              </a:spcBef>
              <a:spcAft>
                <a:spcPts val="0"/>
              </a:spcAft>
              <a:buClr>
                <a:schemeClr val="dk1"/>
              </a:buClr>
              <a:buSzPts val="1800"/>
              <a:buChar char="•"/>
              <a:defRPr/>
            </a:lvl1pPr>
            <a:lvl2pPr marL="914400" lvl="1" indent="-342900" algn="l">
              <a:lnSpc>
                <a:spcPct val="90000"/>
              </a:lnSpc>
              <a:spcBef>
                <a:spcPts val="400"/>
              </a:spcBef>
              <a:spcAft>
                <a:spcPts val="0"/>
              </a:spcAft>
              <a:buClr>
                <a:schemeClr val="dk1"/>
              </a:buClr>
              <a:buSzPts val="1800"/>
              <a:buChar char="•"/>
              <a:defRPr/>
            </a:lvl2pPr>
            <a:lvl3pPr marL="1371600" lvl="2" indent="-342900" algn="l">
              <a:lnSpc>
                <a:spcPct val="90000"/>
              </a:lnSpc>
              <a:spcBef>
                <a:spcPts val="400"/>
              </a:spcBef>
              <a:spcAft>
                <a:spcPts val="0"/>
              </a:spcAft>
              <a:buClr>
                <a:schemeClr val="dk1"/>
              </a:buClr>
              <a:buSzPts val="1800"/>
              <a:buChar char="•"/>
              <a:defRPr/>
            </a:lvl3pPr>
            <a:lvl4pPr marL="1828800" lvl="3" indent="-342900" algn="l">
              <a:lnSpc>
                <a:spcPct val="90000"/>
              </a:lnSpc>
              <a:spcBef>
                <a:spcPts val="400"/>
              </a:spcBef>
              <a:spcAft>
                <a:spcPts val="0"/>
              </a:spcAft>
              <a:buClr>
                <a:schemeClr val="dk1"/>
              </a:buClr>
              <a:buSzPts val="1800"/>
              <a:buChar char="•"/>
              <a:defRPr/>
            </a:lvl4pPr>
            <a:lvl5pPr marL="2286000" lvl="4" indent="-342900" algn="l">
              <a:lnSpc>
                <a:spcPct val="90000"/>
              </a:lnSpc>
              <a:spcBef>
                <a:spcPts val="400"/>
              </a:spcBef>
              <a:spcAft>
                <a:spcPts val="0"/>
              </a:spcAft>
              <a:buClr>
                <a:schemeClr val="dk1"/>
              </a:buClr>
              <a:buSzPts val="1800"/>
              <a:buChar char="•"/>
              <a:defRPr/>
            </a:lvl5pPr>
            <a:lvl6pPr marL="2743200" lvl="5" indent="-342900" algn="l">
              <a:lnSpc>
                <a:spcPct val="90000"/>
              </a:lnSpc>
              <a:spcBef>
                <a:spcPts val="400"/>
              </a:spcBef>
              <a:spcAft>
                <a:spcPts val="0"/>
              </a:spcAft>
              <a:buClr>
                <a:schemeClr val="dk1"/>
              </a:buClr>
              <a:buSzPts val="1800"/>
              <a:buChar char="•"/>
              <a:defRPr/>
            </a:lvl6pPr>
            <a:lvl7pPr marL="3200400" lvl="6" indent="-342900" algn="l">
              <a:lnSpc>
                <a:spcPct val="90000"/>
              </a:lnSpc>
              <a:spcBef>
                <a:spcPts val="400"/>
              </a:spcBef>
              <a:spcAft>
                <a:spcPts val="0"/>
              </a:spcAft>
              <a:buClr>
                <a:schemeClr val="dk1"/>
              </a:buClr>
              <a:buSzPts val="1800"/>
              <a:buChar char="•"/>
              <a:defRPr/>
            </a:lvl7pPr>
            <a:lvl8pPr marL="3657600" lvl="7" indent="-342900" algn="l">
              <a:lnSpc>
                <a:spcPct val="90000"/>
              </a:lnSpc>
              <a:spcBef>
                <a:spcPts val="400"/>
              </a:spcBef>
              <a:spcAft>
                <a:spcPts val="0"/>
              </a:spcAft>
              <a:buClr>
                <a:schemeClr val="dk1"/>
              </a:buClr>
              <a:buSzPts val="1800"/>
              <a:buChar char="•"/>
              <a:defRPr/>
            </a:lvl8pPr>
            <a:lvl9pPr marL="4114800" lvl="8" indent="-342900" algn="l">
              <a:lnSpc>
                <a:spcPct val="90000"/>
              </a:lnSpc>
              <a:spcBef>
                <a:spcPts val="400"/>
              </a:spcBef>
              <a:spcAft>
                <a:spcPts val="0"/>
              </a:spcAft>
              <a:buClr>
                <a:schemeClr val="dk1"/>
              </a:buClr>
              <a:buSzPts val="1800"/>
              <a:buChar char="•"/>
              <a:defRPr/>
            </a:lvl9pPr>
          </a:lstStyle>
          <a:p>
            <a:endParaRPr/>
          </a:p>
        </p:txBody>
      </p:sp>
      <p:sp>
        <p:nvSpPr>
          <p:cNvPr id="28" name="Google Shape;28;p22"/>
          <p:cNvSpPr txBox="1">
            <a:spLocks noGrp="1"/>
          </p:cNvSpPr>
          <p:nvPr>
            <p:ph type="dt" idx="10"/>
          </p:nvPr>
        </p:nvSpPr>
        <p:spPr>
          <a:xfrm>
            <a:off x="502920" y="8898892"/>
            <a:ext cx="1645920" cy="51117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dirty="0"/>
          </a:p>
        </p:txBody>
      </p:sp>
      <p:sp>
        <p:nvSpPr>
          <p:cNvPr id="29" name="Google Shape;29;p22"/>
          <p:cNvSpPr txBox="1">
            <a:spLocks noGrp="1"/>
          </p:cNvSpPr>
          <p:nvPr>
            <p:ph type="ftr" idx="11"/>
          </p:nvPr>
        </p:nvSpPr>
        <p:spPr>
          <a:xfrm>
            <a:off x="2423160" y="8898892"/>
            <a:ext cx="2468880" cy="51117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dirty="0"/>
          </a:p>
        </p:txBody>
      </p:sp>
      <p:sp>
        <p:nvSpPr>
          <p:cNvPr id="30" name="Google Shape;30;p22"/>
          <p:cNvSpPr txBox="1">
            <a:spLocks noGrp="1"/>
          </p:cNvSpPr>
          <p:nvPr>
            <p:ph type="sldNum" idx="12"/>
          </p:nvPr>
        </p:nvSpPr>
        <p:spPr>
          <a:xfrm>
            <a:off x="5166360" y="8898892"/>
            <a:ext cx="1645920" cy="51117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pPr marL="0" lvl="0" indent="0" algn="r" rtl="0">
                <a:spcBef>
                  <a:spcPts val="0"/>
                </a:spcBef>
                <a:spcAft>
                  <a:spcPts val="0"/>
                </a:spcAft>
                <a:buNone/>
              </a:pPr>
              <a:t>‹#›</a:t>
            </a:fld>
            <a:endParaRPr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matchingName="Section Header" type="secHead">
  <p:cSld name="SECTION_HEADER">
    <p:spTree>
      <p:nvGrpSpPr>
        <p:cNvPr id="1" name="Shape 31"/>
        <p:cNvGrpSpPr/>
        <p:nvPr/>
      </p:nvGrpSpPr>
      <p:grpSpPr>
        <a:xfrm>
          <a:off x="0" y="0"/>
          <a:ext cx="0" cy="0"/>
          <a:chOff x="0" y="0"/>
          <a:chExt cx="0" cy="0"/>
        </a:xfrm>
      </p:grpSpPr>
      <p:sp>
        <p:nvSpPr>
          <p:cNvPr id="32" name="Google Shape;32;p23"/>
          <p:cNvSpPr txBox="1">
            <a:spLocks noGrp="1"/>
          </p:cNvSpPr>
          <p:nvPr>
            <p:ph type="title"/>
          </p:nvPr>
        </p:nvSpPr>
        <p:spPr>
          <a:xfrm>
            <a:off x="499110" y="2393635"/>
            <a:ext cx="6309360" cy="3993832"/>
          </a:xfrm>
          <a:prstGeom prst="rect">
            <a:avLst/>
          </a:prstGeom>
          <a:noFill/>
          <a:ln>
            <a:noFill/>
          </a:ln>
        </p:spPr>
        <p:txBody>
          <a:bodyPr spcFirstLastPara="1" wrap="square" lIns="91425" tIns="45700" rIns="91425" bIns="45700" anchor="b" anchorCtr="0">
            <a:normAutofit/>
          </a:bodyPr>
          <a:lstStyle>
            <a:lvl1pPr lvl="0" algn="l">
              <a:lnSpc>
                <a:spcPct val="90000"/>
              </a:lnSpc>
              <a:spcBef>
                <a:spcPts val="0"/>
              </a:spcBef>
              <a:spcAft>
                <a:spcPts val="0"/>
              </a:spcAft>
              <a:buClr>
                <a:schemeClr val="dk1"/>
              </a:buClr>
              <a:buSzPts val="4800"/>
              <a:buFont typeface="Montserrat"/>
              <a:buNone/>
              <a:defRPr sz="48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33" name="Google Shape;33;p23"/>
          <p:cNvSpPr txBox="1">
            <a:spLocks noGrp="1"/>
          </p:cNvSpPr>
          <p:nvPr>
            <p:ph type="body" idx="1"/>
          </p:nvPr>
        </p:nvSpPr>
        <p:spPr>
          <a:xfrm>
            <a:off x="499110" y="6425250"/>
            <a:ext cx="6309360" cy="2100262"/>
          </a:xfrm>
          <a:prstGeom prst="rect">
            <a:avLst/>
          </a:prstGeom>
          <a:noFill/>
          <a:ln>
            <a:noFill/>
          </a:ln>
        </p:spPr>
        <p:txBody>
          <a:bodyPr spcFirstLastPara="1" wrap="square" lIns="91425" tIns="45700" rIns="91425" bIns="45700" anchor="t" anchorCtr="0">
            <a:normAutofit/>
          </a:bodyPr>
          <a:lstStyle>
            <a:lvl1pPr marL="457200" lvl="0" indent="-228600" algn="l">
              <a:lnSpc>
                <a:spcPct val="90000"/>
              </a:lnSpc>
              <a:spcBef>
                <a:spcPts val="800"/>
              </a:spcBef>
              <a:spcAft>
                <a:spcPts val="0"/>
              </a:spcAft>
              <a:buClr>
                <a:schemeClr val="dk1"/>
              </a:buClr>
              <a:buSzPts val="1920"/>
              <a:buNone/>
              <a:defRPr sz="1920">
                <a:solidFill>
                  <a:schemeClr val="dk1"/>
                </a:solidFill>
              </a:defRPr>
            </a:lvl1pPr>
            <a:lvl2pPr marL="914400" lvl="1" indent="-228600" algn="l">
              <a:lnSpc>
                <a:spcPct val="90000"/>
              </a:lnSpc>
              <a:spcBef>
                <a:spcPts val="400"/>
              </a:spcBef>
              <a:spcAft>
                <a:spcPts val="0"/>
              </a:spcAft>
              <a:buClr>
                <a:srgbClr val="888888"/>
              </a:buClr>
              <a:buSzPts val="1600"/>
              <a:buNone/>
              <a:defRPr sz="1600">
                <a:solidFill>
                  <a:srgbClr val="888888"/>
                </a:solidFill>
              </a:defRPr>
            </a:lvl2pPr>
            <a:lvl3pPr marL="1371600" lvl="2" indent="-228600" algn="l">
              <a:lnSpc>
                <a:spcPct val="90000"/>
              </a:lnSpc>
              <a:spcBef>
                <a:spcPts val="400"/>
              </a:spcBef>
              <a:spcAft>
                <a:spcPts val="0"/>
              </a:spcAft>
              <a:buClr>
                <a:srgbClr val="888888"/>
              </a:buClr>
              <a:buSzPts val="1440"/>
              <a:buNone/>
              <a:defRPr sz="1440">
                <a:solidFill>
                  <a:srgbClr val="888888"/>
                </a:solidFill>
              </a:defRPr>
            </a:lvl3pPr>
            <a:lvl4pPr marL="1828800" lvl="3" indent="-228600" algn="l">
              <a:lnSpc>
                <a:spcPct val="90000"/>
              </a:lnSpc>
              <a:spcBef>
                <a:spcPts val="400"/>
              </a:spcBef>
              <a:spcAft>
                <a:spcPts val="0"/>
              </a:spcAft>
              <a:buClr>
                <a:srgbClr val="888888"/>
              </a:buClr>
              <a:buSzPts val="1280"/>
              <a:buNone/>
              <a:defRPr sz="1280">
                <a:solidFill>
                  <a:srgbClr val="888888"/>
                </a:solidFill>
              </a:defRPr>
            </a:lvl4pPr>
            <a:lvl5pPr marL="2286000" lvl="4" indent="-228600" algn="l">
              <a:lnSpc>
                <a:spcPct val="90000"/>
              </a:lnSpc>
              <a:spcBef>
                <a:spcPts val="400"/>
              </a:spcBef>
              <a:spcAft>
                <a:spcPts val="0"/>
              </a:spcAft>
              <a:buClr>
                <a:srgbClr val="888888"/>
              </a:buClr>
              <a:buSzPts val="1280"/>
              <a:buNone/>
              <a:defRPr sz="1280">
                <a:solidFill>
                  <a:srgbClr val="888888"/>
                </a:solidFill>
              </a:defRPr>
            </a:lvl5pPr>
            <a:lvl6pPr marL="2743200" lvl="5" indent="-228600" algn="l">
              <a:lnSpc>
                <a:spcPct val="90000"/>
              </a:lnSpc>
              <a:spcBef>
                <a:spcPts val="400"/>
              </a:spcBef>
              <a:spcAft>
                <a:spcPts val="0"/>
              </a:spcAft>
              <a:buClr>
                <a:srgbClr val="888888"/>
              </a:buClr>
              <a:buSzPts val="1280"/>
              <a:buNone/>
              <a:defRPr sz="1280">
                <a:solidFill>
                  <a:srgbClr val="888888"/>
                </a:solidFill>
              </a:defRPr>
            </a:lvl6pPr>
            <a:lvl7pPr marL="3200400" lvl="6" indent="-228600" algn="l">
              <a:lnSpc>
                <a:spcPct val="90000"/>
              </a:lnSpc>
              <a:spcBef>
                <a:spcPts val="400"/>
              </a:spcBef>
              <a:spcAft>
                <a:spcPts val="0"/>
              </a:spcAft>
              <a:buClr>
                <a:srgbClr val="888888"/>
              </a:buClr>
              <a:buSzPts val="1280"/>
              <a:buNone/>
              <a:defRPr sz="1280">
                <a:solidFill>
                  <a:srgbClr val="888888"/>
                </a:solidFill>
              </a:defRPr>
            </a:lvl7pPr>
            <a:lvl8pPr marL="3657600" lvl="7" indent="-228600" algn="l">
              <a:lnSpc>
                <a:spcPct val="90000"/>
              </a:lnSpc>
              <a:spcBef>
                <a:spcPts val="400"/>
              </a:spcBef>
              <a:spcAft>
                <a:spcPts val="0"/>
              </a:spcAft>
              <a:buClr>
                <a:srgbClr val="888888"/>
              </a:buClr>
              <a:buSzPts val="1280"/>
              <a:buNone/>
              <a:defRPr sz="1280">
                <a:solidFill>
                  <a:srgbClr val="888888"/>
                </a:solidFill>
              </a:defRPr>
            </a:lvl8pPr>
            <a:lvl9pPr marL="4114800" lvl="8" indent="-228600" algn="l">
              <a:lnSpc>
                <a:spcPct val="90000"/>
              </a:lnSpc>
              <a:spcBef>
                <a:spcPts val="400"/>
              </a:spcBef>
              <a:spcAft>
                <a:spcPts val="0"/>
              </a:spcAft>
              <a:buClr>
                <a:srgbClr val="888888"/>
              </a:buClr>
              <a:buSzPts val="1280"/>
              <a:buNone/>
              <a:defRPr sz="1280">
                <a:solidFill>
                  <a:srgbClr val="888888"/>
                </a:solidFill>
              </a:defRPr>
            </a:lvl9pPr>
          </a:lstStyle>
          <a:p>
            <a:endParaRPr/>
          </a:p>
        </p:txBody>
      </p:sp>
      <p:sp>
        <p:nvSpPr>
          <p:cNvPr id="34" name="Google Shape;34;p23"/>
          <p:cNvSpPr txBox="1">
            <a:spLocks noGrp="1"/>
          </p:cNvSpPr>
          <p:nvPr>
            <p:ph type="dt" idx="10"/>
          </p:nvPr>
        </p:nvSpPr>
        <p:spPr>
          <a:xfrm>
            <a:off x="502920" y="8898892"/>
            <a:ext cx="1645920" cy="51117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dirty="0"/>
          </a:p>
        </p:txBody>
      </p:sp>
      <p:sp>
        <p:nvSpPr>
          <p:cNvPr id="35" name="Google Shape;35;p23"/>
          <p:cNvSpPr txBox="1">
            <a:spLocks noGrp="1"/>
          </p:cNvSpPr>
          <p:nvPr>
            <p:ph type="ftr" idx="11"/>
          </p:nvPr>
        </p:nvSpPr>
        <p:spPr>
          <a:xfrm>
            <a:off x="2423160" y="8898892"/>
            <a:ext cx="2468880" cy="51117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dirty="0"/>
          </a:p>
        </p:txBody>
      </p:sp>
      <p:sp>
        <p:nvSpPr>
          <p:cNvPr id="36" name="Google Shape;36;p23"/>
          <p:cNvSpPr txBox="1">
            <a:spLocks noGrp="1"/>
          </p:cNvSpPr>
          <p:nvPr>
            <p:ph type="sldNum" idx="12"/>
          </p:nvPr>
        </p:nvSpPr>
        <p:spPr>
          <a:xfrm>
            <a:off x="5166360" y="8898892"/>
            <a:ext cx="1645920" cy="51117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pPr marL="0" lvl="0" indent="0" algn="r" rtl="0">
                <a:spcBef>
                  <a:spcPts val="0"/>
                </a:spcBef>
                <a:spcAft>
                  <a:spcPts val="0"/>
                </a:spcAft>
                <a:buNone/>
              </a:pPr>
              <a:t>‹#›</a:t>
            </a:fld>
            <a:endParaRPr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matchingName="Two Content" type="twoObj">
  <p:cSld name="TWO_OBJECTS">
    <p:spTree>
      <p:nvGrpSpPr>
        <p:cNvPr id="1" name="Shape 37"/>
        <p:cNvGrpSpPr/>
        <p:nvPr/>
      </p:nvGrpSpPr>
      <p:grpSpPr>
        <a:xfrm>
          <a:off x="0" y="0"/>
          <a:ext cx="0" cy="0"/>
          <a:chOff x="0" y="0"/>
          <a:chExt cx="0" cy="0"/>
        </a:xfrm>
      </p:grpSpPr>
      <p:sp>
        <p:nvSpPr>
          <p:cNvPr id="38" name="Google Shape;38;p24"/>
          <p:cNvSpPr txBox="1">
            <a:spLocks noGrp="1"/>
          </p:cNvSpPr>
          <p:nvPr>
            <p:ph type="title"/>
          </p:nvPr>
        </p:nvSpPr>
        <p:spPr>
          <a:xfrm>
            <a:off x="502920" y="511177"/>
            <a:ext cx="6309360" cy="1855788"/>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39" name="Google Shape;39;p24"/>
          <p:cNvSpPr txBox="1">
            <a:spLocks noGrp="1"/>
          </p:cNvSpPr>
          <p:nvPr>
            <p:ph type="body" idx="1"/>
          </p:nvPr>
        </p:nvSpPr>
        <p:spPr>
          <a:xfrm>
            <a:off x="502920" y="2555875"/>
            <a:ext cx="3108960" cy="6091873"/>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800"/>
              </a:spcBef>
              <a:spcAft>
                <a:spcPts val="0"/>
              </a:spcAft>
              <a:buClr>
                <a:schemeClr val="dk1"/>
              </a:buClr>
              <a:buSzPts val="1800"/>
              <a:buChar char="•"/>
              <a:defRPr/>
            </a:lvl1pPr>
            <a:lvl2pPr marL="914400" lvl="1" indent="-342900" algn="l">
              <a:lnSpc>
                <a:spcPct val="90000"/>
              </a:lnSpc>
              <a:spcBef>
                <a:spcPts val="400"/>
              </a:spcBef>
              <a:spcAft>
                <a:spcPts val="0"/>
              </a:spcAft>
              <a:buClr>
                <a:schemeClr val="dk1"/>
              </a:buClr>
              <a:buSzPts val="1800"/>
              <a:buChar char="•"/>
              <a:defRPr/>
            </a:lvl2pPr>
            <a:lvl3pPr marL="1371600" lvl="2" indent="-342900" algn="l">
              <a:lnSpc>
                <a:spcPct val="90000"/>
              </a:lnSpc>
              <a:spcBef>
                <a:spcPts val="400"/>
              </a:spcBef>
              <a:spcAft>
                <a:spcPts val="0"/>
              </a:spcAft>
              <a:buClr>
                <a:schemeClr val="dk1"/>
              </a:buClr>
              <a:buSzPts val="1800"/>
              <a:buChar char="•"/>
              <a:defRPr/>
            </a:lvl3pPr>
            <a:lvl4pPr marL="1828800" lvl="3" indent="-342900" algn="l">
              <a:lnSpc>
                <a:spcPct val="90000"/>
              </a:lnSpc>
              <a:spcBef>
                <a:spcPts val="400"/>
              </a:spcBef>
              <a:spcAft>
                <a:spcPts val="0"/>
              </a:spcAft>
              <a:buClr>
                <a:schemeClr val="dk1"/>
              </a:buClr>
              <a:buSzPts val="1800"/>
              <a:buChar char="•"/>
              <a:defRPr/>
            </a:lvl4pPr>
            <a:lvl5pPr marL="2286000" lvl="4" indent="-342900" algn="l">
              <a:lnSpc>
                <a:spcPct val="90000"/>
              </a:lnSpc>
              <a:spcBef>
                <a:spcPts val="400"/>
              </a:spcBef>
              <a:spcAft>
                <a:spcPts val="0"/>
              </a:spcAft>
              <a:buClr>
                <a:schemeClr val="dk1"/>
              </a:buClr>
              <a:buSzPts val="1800"/>
              <a:buChar char="•"/>
              <a:defRPr/>
            </a:lvl5pPr>
            <a:lvl6pPr marL="2743200" lvl="5" indent="-342900" algn="l">
              <a:lnSpc>
                <a:spcPct val="90000"/>
              </a:lnSpc>
              <a:spcBef>
                <a:spcPts val="400"/>
              </a:spcBef>
              <a:spcAft>
                <a:spcPts val="0"/>
              </a:spcAft>
              <a:buClr>
                <a:schemeClr val="dk1"/>
              </a:buClr>
              <a:buSzPts val="1800"/>
              <a:buChar char="•"/>
              <a:defRPr/>
            </a:lvl6pPr>
            <a:lvl7pPr marL="3200400" lvl="6" indent="-342900" algn="l">
              <a:lnSpc>
                <a:spcPct val="90000"/>
              </a:lnSpc>
              <a:spcBef>
                <a:spcPts val="400"/>
              </a:spcBef>
              <a:spcAft>
                <a:spcPts val="0"/>
              </a:spcAft>
              <a:buClr>
                <a:schemeClr val="dk1"/>
              </a:buClr>
              <a:buSzPts val="1800"/>
              <a:buChar char="•"/>
              <a:defRPr/>
            </a:lvl7pPr>
            <a:lvl8pPr marL="3657600" lvl="7" indent="-342900" algn="l">
              <a:lnSpc>
                <a:spcPct val="90000"/>
              </a:lnSpc>
              <a:spcBef>
                <a:spcPts val="400"/>
              </a:spcBef>
              <a:spcAft>
                <a:spcPts val="0"/>
              </a:spcAft>
              <a:buClr>
                <a:schemeClr val="dk1"/>
              </a:buClr>
              <a:buSzPts val="1800"/>
              <a:buChar char="•"/>
              <a:defRPr/>
            </a:lvl8pPr>
            <a:lvl9pPr marL="4114800" lvl="8" indent="-342900" algn="l">
              <a:lnSpc>
                <a:spcPct val="90000"/>
              </a:lnSpc>
              <a:spcBef>
                <a:spcPts val="400"/>
              </a:spcBef>
              <a:spcAft>
                <a:spcPts val="0"/>
              </a:spcAft>
              <a:buClr>
                <a:schemeClr val="dk1"/>
              </a:buClr>
              <a:buSzPts val="1800"/>
              <a:buChar char="•"/>
              <a:defRPr/>
            </a:lvl9pPr>
          </a:lstStyle>
          <a:p>
            <a:endParaRPr/>
          </a:p>
        </p:txBody>
      </p:sp>
      <p:sp>
        <p:nvSpPr>
          <p:cNvPr id="40" name="Google Shape;40;p24"/>
          <p:cNvSpPr txBox="1">
            <a:spLocks noGrp="1"/>
          </p:cNvSpPr>
          <p:nvPr>
            <p:ph type="body" idx="2"/>
          </p:nvPr>
        </p:nvSpPr>
        <p:spPr>
          <a:xfrm>
            <a:off x="3703320" y="2555875"/>
            <a:ext cx="3108960" cy="6091873"/>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800"/>
              </a:spcBef>
              <a:spcAft>
                <a:spcPts val="0"/>
              </a:spcAft>
              <a:buClr>
                <a:schemeClr val="dk1"/>
              </a:buClr>
              <a:buSzPts val="1800"/>
              <a:buChar char="•"/>
              <a:defRPr/>
            </a:lvl1pPr>
            <a:lvl2pPr marL="914400" lvl="1" indent="-342900" algn="l">
              <a:lnSpc>
                <a:spcPct val="90000"/>
              </a:lnSpc>
              <a:spcBef>
                <a:spcPts val="400"/>
              </a:spcBef>
              <a:spcAft>
                <a:spcPts val="0"/>
              </a:spcAft>
              <a:buClr>
                <a:schemeClr val="dk1"/>
              </a:buClr>
              <a:buSzPts val="1800"/>
              <a:buChar char="•"/>
              <a:defRPr/>
            </a:lvl2pPr>
            <a:lvl3pPr marL="1371600" lvl="2" indent="-342900" algn="l">
              <a:lnSpc>
                <a:spcPct val="90000"/>
              </a:lnSpc>
              <a:spcBef>
                <a:spcPts val="400"/>
              </a:spcBef>
              <a:spcAft>
                <a:spcPts val="0"/>
              </a:spcAft>
              <a:buClr>
                <a:schemeClr val="dk1"/>
              </a:buClr>
              <a:buSzPts val="1800"/>
              <a:buChar char="•"/>
              <a:defRPr/>
            </a:lvl3pPr>
            <a:lvl4pPr marL="1828800" lvl="3" indent="-342900" algn="l">
              <a:lnSpc>
                <a:spcPct val="90000"/>
              </a:lnSpc>
              <a:spcBef>
                <a:spcPts val="400"/>
              </a:spcBef>
              <a:spcAft>
                <a:spcPts val="0"/>
              </a:spcAft>
              <a:buClr>
                <a:schemeClr val="dk1"/>
              </a:buClr>
              <a:buSzPts val="1800"/>
              <a:buChar char="•"/>
              <a:defRPr/>
            </a:lvl4pPr>
            <a:lvl5pPr marL="2286000" lvl="4" indent="-342900" algn="l">
              <a:lnSpc>
                <a:spcPct val="90000"/>
              </a:lnSpc>
              <a:spcBef>
                <a:spcPts val="400"/>
              </a:spcBef>
              <a:spcAft>
                <a:spcPts val="0"/>
              </a:spcAft>
              <a:buClr>
                <a:schemeClr val="dk1"/>
              </a:buClr>
              <a:buSzPts val="1800"/>
              <a:buChar char="•"/>
              <a:defRPr/>
            </a:lvl5pPr>
            <a:lvl6pPr marL="2743200" lvl="5" indent="-342900" algn="l">
              <a:lnSpc>
                <a:spcPct val="90000"/>
              </a:lnSpc>
              <a:spcBef>
                <a:spcPts val="400"/>
              </a:spcBef>
              <a:spcAft>
                <a:spcPts val="0"/>
              </a:spcAft>
              <a:buClr>
                <a:schemeClr val="dk1"/>
              </a:buClr>
              <a:buSzPts val="1800"/>
              <a:buChar char="•"/>
              <a:defRPr/>
            </a:lvl6pPr>
            <a:lvl7pPr marL="3200400" lvl="6" indent="-342900" algn="l">
              <a:lnSpc>
                <a:spcPct val="90000"/>
              </a:lnSpc>
              <a:spcBef>
                <a:spcPts val="400"/>
              </a:spcBef>
              <a:spcAft>
                <a:spcPts val="0"/>
              </a:spcAft>
              <a:buClr>
                <a:schemeClr val="dk1"/>
              </a:buClr>
              <a:buSzPts val="1800"/>
              <a:buChar char="•"/>
              <a:defRPr/>
            </a:lvl7pPr>
            <a:lvl8pPr marL="3657600" lvl="7" indent="-342900" algn="l">
              <a:lnSpc>
                <a:spcPct val="90000"/>
              </a:lnSpc>
              <a:spcBef>
                <a:spcPts val="400"/>
              </a:spcBef>
              <a:spcAft>
                <a:spcPts val="0"/>
              </a:spcAft>
              <a:buClr>
                <a:schemeClr val="dk1"/>
              </a:buClr>
              <a:buSzPts val="1800"/>
              <a:buChar char="•"/>
              <a:defRPr/>
            </a:lvl8pPr>
            <a:lvl9pPr marL="4114800" lvl="8" indent="-342900" algn="l">
              <a:lnSpc>
                <a:spcPct val="90000"/>
              </a:lnSpc>
              <a:spcBef>
                <a:spcPts val="400"/>
              </a:spcBef>
              <a:spcAft>
                <a:spcPts val="0"/>
              </a:spcAft>
              <a:buClr>
                <a:schemeClr val="dk1"/>
              </a:buClr>
              <a:buSzPts val="1800"/>
              <a:buChar char="•"/>
              <a:defRPr/>
            </a:lvl9pPr>
          </a:lstStyle>
          <a:p>
            <a:endParaRPr/>
          </a:p>
        </p:txBody>
      </p:sp>
      <p:sp>
        <p:nvSpPr>
          <p:cNvPr id="41" name="Google Shape;41;p24"/>
          <p:cNvSpPr txBox="1">
            <a:spLocks noGrp="1"/>
          </p:cNvSpPr>
          <p:nvPr>
            <p:ph type="dt" idx="10"/>
          </p:nvPr>
        </p:nvSpPr>
        <p:spPr>
          <a:xfrm>
            <a:off x="502920" y="8898892"/>
            <a:ext cx="1645920" cy="51117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dirty="0"/>
          </a:p>
        </p:txBody>
      </p:sp>
      <p:sp>
        <p:nvSpPr>
          <p:cNvPr id="42" name="Google Shape;42;p24"/>
          <p:cNvSpPr txBox="1">
            <a:spLocks noGrp="1"/>
          </p:cNvSpPr>
          <p:nvPr>
            <p:ph type="ftr" idx="11"/>
          </p:nvPr>
        </p:nvSpPr>
        <p:spPr>
          <a:xfrm>
            <a:off x="2423160" y="8898892"/>
            <a:ext cx="2468880" cy="51117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dirty="0"/>
          </a:p>
        </p:txBody>
      </p:sp>
      <p:sp>
        <p:nvSpPr>
          <p:cNvPr id="43" name="Google Shape;43;p24"/>
          <p:cNvSpPr txBox="1">
            <a:spLocks noGrp="1"/>
          </p:cNvSpPr>
          <p:nvPr>
            <p:ph type="sldNum" idx="12"/>
          </p:nvPr>
        </p:nvSpPr>
        <p:spPr>
          <a:xfrm>
            <a:off x="5166360" y="8898892"/>
            <a:ext cx="1645920" cy="51117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pPr marL="0" lvl="0" indent="0" algn="r" rtl="0">
                <a:spcBef>
                  <a:spcPts val="0"/>
                </a:spcBef>
                <a:spcAft>
                  <a:spcPts val="0"/>
                </a:spcAft>
                <a:buNone/>
              </a:pPr>
              <a:t>‹#›</a:t>
            </a:fld>
            <a:endParaRPr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matchingName="Comparison" type="twoTxTwoObj">
  <p:cSld name="TWO_OBJECTS_WITH_TEXT">
    <p:spTree>
      <p:nvGrpSpPr>
        <p:cNvPr id="1" name="Shape 44"/>
        <p:cNvGrpSpPr/>
        <p:nvPr/>
      </p:nvGrpSpPr>
      <p:grpSpPr>
        <a:xfrm>
          <a:off x="0" y="0"/>
          <a:ext cx="0" cy="0"/>
          <a:chOff x="0" y="0"/>
          <a:chExt cx="0" cy="0"/>
        </a:xfrm>
      </p:grpSpPr>
      <p:sp>
        <p:nvSpPr>
          <p:cNvPr id="45" name="Google Shape;45;p25"/>
          <p:cNvSpPr txBox="1">
            <a:spLocks noGrp="1"/>
          </p:cNvSpPr>
          <p:nvPr>
            <p:ph type="title"/>
          </p:nvPr>
        </p:nvSpPr>
        <p:spPr>
          <a:xfrm>
            <a:off x="503873" y="511177"/>
            <a:ext cx="6309360" cy="1855788"/>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46" name="Google Shape;46;p25"/>
          <p:cNvSpPr txBox="1">
            <a:spLocks noGrp="1"/>
          </p:cNvSpPr>
          <p:nvPr>
            <p:ph type="body" idx="1"/>
          </p:nvPr>
        </p:nvSpPr>
        <p:spPr>
          <a:xfrm>
            <a:off x="503874" y="2353628"/>
            <a:ext cx="3094672" cy="1153477"/>
          </a:xfrm>
          <a:prstGeom prst="rect">
            <a:avLst/>
          </a:prstGeom>
          <a:noFill/>
          <a:ln>
            <a:noFill/>
          </a:ln>
        </p:spPr>
        <p:txBody>
          <a:bodyPr spcFirstLastPara="1" wrap="square" lIns="91425" tIns="45700" rIns="91425" bIns="45700" anchor="b" anchorCtr="0">
            <a:normAutofit/>
          </a:bodyPr>
          <a:lstStyle>
            <a:lvl1pPr marL="457200" lvl="0" indent="-228600" algn="l">
              <a:lnSpc>
                <a:spcPct val="90000"/>
              </a:lnSpc>
              <a:spcBef>
                <a:spcPts val="800"/>
              </a:spcBef>
              <a:spcAft>
                <a:spcPts val="0"/>
              </a:spcAft>
              <a:buClr>
                <a:schemeClr val="dk1"/>
              </a:buClr>
              <a:buSzPts val="1920"/>
              <a:buNone/>
              <a:defRPr sz="1920" b="1"/>
            </a:lvl1pPr>
            <a:lvl2pPr marL="914400" lvl="1" indent="-228600" algn="l">
              <a:lnSpc>
                <a:spcPct val="90000"/>
              </a:lnSpc>
              <a:spcBef>
                <a:spcPts val="400"/>
              </a:spcBef>
              <a:spcAft>
                <a:spcPts val="0"/>
              </a:spcAft>
              <a:buClr>
                <a:schemeClr val="dk1"/>
              </a:buClr>
              <a:buSzPts val="1600"/>
              <a:buNone/>
              <a:defRPr sz="1600" b="1"/>
            </a:lvl2pPr>
            <a:lvl3pPr marL="1371600" lvl="2" indent="-228600" algn="l">
              <a:lnSpc>
                <a:spcPct val="90000"/>
              </a:lnSpc>
              <a:spcBef>
                <a:spcPts val="400"/>
              </a:spcBef>
              <a:spcAft>
                <a:spcPts val="0"/>
              </a:spcAft>
              <a:buClr>
                <a:schemeClr val="dk1"/>
              </a:buClr>
              <a:buSzPts val="1440"/>
              <a:buNone/>
              <a:defRPr sz="1440" b="1"/>
            </a:lvl3pPr>
            <a:lvl4pPr marL="1828800" lvl="3" indent="-228600" algn="l">
              <a:lnSpc>
                <a:spcPct val="90000"/>
              </a:lnSpc>
              <a:spcBef>
                <a:spcPts val="400"/>
              </a:spcBef>
              <a:spcAft>
                <a:spcPts val="0"/>
              </a:spcAft>
              <a:buClr>
                <a:schemeClr val="dk1"/>
              </a:buClr>
              <a:buSzPts val="1280"/>
              <a:buNone/>
              <a:defRPr sz="1280" b="1"/>
            </a:lvl4pPr>
            <a:lvl5pPr marL="2286000" lvl="4" indent="-228600" algn="l">
              <a:lnSpc>
                <a:spcPct val="90000"/>
              </a:lnSpc>
              <a:spcBef>
                <a:spcPts val="400"/>
              </a:spcBef>
              <a:spcAft>
                <a:spcPts val="0"/>
              </a:spcAft>
              <a:buClr>
                <a:schemeClr val="dk1"/>
              </a:buClr>
              <a:buSzPts val="1280"/>
              <a:buNone/>
              <a:defRPr sz="1280" b="1"/>
            </a:lvl5pPr>
            <a:lvl6pPr marL="2743200" lvl="5" indent="-228600" algn="l">
              <a:lnSpc>
                <a:spcPct val="90000"/>
              </a:lnSpc>
              <a:spcBef>
                <a:spcPts val="400"/>
              </a:spcBef>
              <a:spcAft>
                <a:spcPts val="0"/>
              </a:spcAft>
              <a:buClr>
                <a:schemeClr val="dk1"/>
              </a:buClr>
              <a:buSzPts val="1280"/>
              <a:buNone/>
              <a:defRPr sz="1280" b="1"/>
            </a:lvl6pPr>
            <a:lvl7pPr marL="3200400" lvl="6" indent="-228600" algn="l">
              <a:lnSpc>
                <a:spcPct val="90000"/>
              </a:lnSpc>
              <a:spcBef>
                <a:spcPts val="400"/>
              </a:spcBef>
              <a:spcAft>
                <a:spcPts val="0"/>
              </a:spcAft>
              <a:buClr>
                <a:schemeClr val="dk1"/>
              </a:buClr>
              <a:buSzPts val="1280"/>
              <a:buNone/>
              <a:defRPr sz="1280" b="1"/>
            </a:lvl7pPr>
            <a:lvl8pPr marL="3657600" lvl="7" indent="-228600" algn="l">
              <a:lnSpc>
                <a:spcPct val="90000"/>
              </a:lnSpc>
              <a:spcBef>
                <a:spcPts val="400"/>
              </a:spcBef>
              <a:spcAft>
                <a:spcPts val="0"/>
              </a:spcAft>
              <a:buClr>
                <a:schemeClr val="dk1"/>
              </a:buClr>
              <a:buSzPts val="1280"/>
              <a:buNone/>
              <a:defRPr sz="1280" b="1"/>
            </a:lvl8pPr>
            <a:lvl9pPr marL="4114800" lvl="8" indent="-228600" algn="l">
              <a:lnSpc>
                <a:spcPct val="90000"/>
              </a:lnSpc>
              <a:spcBef>
                <a:spcPts val="400"/>
              </a:spcBef>
              <a:spcAft>
                <a:spcPts val="0"/>
              </a:spcAft>
              <a:buClr>
                <a:schemeClr val="dk1"/>
              </a:buClr>
              <a:buSzPts val="1280"/>
              <a:buNone/>
              <a:defRPr sz="1280" b="1"/>
            </a:lvl9pPr>
          </a:lstStyle>
          <a:p>
            <a:endParaRPr/>
          </a:p>
        </p:txBody>
      </p:sp>
      <p:sp>
        <p:nvSpPr>
          <p:cNvPr id="47" name="Google Shape;47;p25"/>
          <p:cNvSpPr txBox="1">
            <a:spLocks noGrp="1"/>
          </p:cNvSpPr>
          <p:nvPr>
            <p:ph type="body" idx="2"/>
          </p:nvPr>
        </p:nvSpPr>
        <p:spPr>
          <a:xfrm>
            <a:off x="503874" y="3507105"/>
            <a:ext cx="3094672" cy="5158423"/>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800"/>
              </a:spcBef>
              <a:spcAft>
                <a:spcPts val="0"/>
              </a:spcAft>
              <a:buClr>
                <a:schemeClr val="dk1"/>
              </a:buClr>
              <a:buSzPts val="1800"/>
              <a:buChar char="•"/>
              <a:defRPr/>
            </a:lvl1pPr>
            <a:lvl2pPr marL="914400" lvl="1" indent="-342900" algn="l">
              <a:lnSpc>
                <a:spcPct val="90000"/>
              </a:lnSpc>
              <a:spcBef>
                <a:spcPts val="400"/>
              </a:spcBef>
              <a:spcAft>
                <a:spcPts val="0"/>
              </a:spcAft>
              <a:buClr>
                <a:schemeClr val="dk1"/>
              </a:buClr>
              <a:buSzPts val="1800"/>
              <a:buChar char="•"/>
              <a:defRPr/>
            </a:lvl2pPr>
            <a:lvl3pPr marL="1371600" lvl="2" indent="-342900" algn="l">
              <a:lnSpc>
                <a:spcPct val="90000"/>
              </a:lnSpc>
              <a:spcBef>
                <a:spcPts val="400"/>
              </a:spcBef>
              <a:spcAft>
                <a:spcPts val="0"/>
              </a:spcAft>
              <a:buClr>
                <a:schemeClr val="dk1"/>
              </a:buClr>
              <a:buSzPts val="1800"/>
              <a:buChar char="•"/>
              <a:defRPr/>
            </a:lvl3pPr>
            <a:lvl4pPr marL="1828800" lvl="3" indent="-342900" algn="l">
              <a:lnSpc>
                <a:spcPct val="90000"/>
              </a:lnSpc>
              <a:spcBef>
                <a:spcPts val="400"/>
              </a:spcBef>
              <a:spcAft>
                <a:spcPts val="0"/>
              </a:spcAft>
              <a:buClr>
                <a:schemeClr val="dk1"/>
              </a:buClr>
              <a:buSzPts val="1800"/>
              <a:buChar char="•"/>
              <a:defRPr/>
            </a:lvl4pPr>
            <a:lvl5pPr marL="2286000" lvl="4" indent="-342900" algn="l">
              <a:lnSpc>
                <a:spcPct val="90000"/>
              </a:lnSpc>
              <a:spcBef>
                <a:spcPts val="400"/>
              </a:spcBef>
              <a:spcAft>
                <a:spcPts val="0"/>
              </a:spcAft>
              <a:buClr>
                <a:schemeClr val="dk1"/>
              </a:buClr>
              <a:buSzPts val="1800"/>
              <a:buChar char="•"/>
              <a:defRPr/>
            </a:lvl5pPr>
            <a:lvl6pPr marL="2743200" lvl="5" indent="-342900" algn="l">
              <a:lnSpc>
                <a:spcPct val="90000"/>
              </a:lnSpc>
              <a:spcBef>
                <a:spcPts val="400"/>
              </a:spcBef>
              <a:spcAft>
                <a:spcPts val="0"/>
              </a:spcAft>
              <a:buClr>
                <a:schemeClr val="dk1"/>
              </a:buClr>
              <a:buSzPts val="1800"/>
              <a:buChar char="•"/>
              <a:defRPr/>
            </a:lvl6pPr>
            <a:lvl7pPr marL="3200400" lvl="6" indent="-342900" algn="l">
              <a:lnSpc>
                <a:spcPct val="90000"/>
              </a:lnSpc>
              <a:spcBef>
                <a:spcPts val="400"/>
              </a:spcBef>
              <a:spcAft>
                <a:spcPts val="0"/>
              </a:spcAft>
              <a:buClr>
                <a:schemeClr val="dk1"/>
              </a:buClr>
              <a:buSzPts val="1800"/>
              <a:buChar char="•"/>
              <a:defRPr/>
            </a:lvl7pPr>
            <a:lvl8pPr marL="3657600" lvl="7" indent="-342900" algn="l">
              <a:lnSpc>
                <a:spcPct val="90000"/>
              </a:lnSpc>
              <a:spcBef>
                <a:spcPts val="400"/>
              </a:spcBef>
              <a:spcAft>
                <a:spcPts val="0"/>
              </a:spcAft>
              <a:buClr>
                <a:schemeClr val="dk1"/>
              </a:buClr>
              <a:buSzPts val="1800"/>
              <a:buChar char="•"/>
              <a:defRPr/>
            </a:lvl8pPr>
            <a:lvl9pPr marL="4114800" lvl="8" indent="-342900" algn="l">
              <a:lnSpc>
                <a:spcPct val="90000"/>
              </a:lnSpc>
              <a:spcBef>
                <a:spcPts val="400"/>
              </a:spcBef>
              <a:spcAft>
                <a:spcPts val="0"/>
              </a:spcAft>
              <a:buClr>
                <a:schemeClr val="dk1"/>
              </a:buClr>
              <a:buSzPts val="1800"/>
              <a:buChar char="•"/>
              <a:defRPr/>
            </a:lvl9pPr>
          </a:lstStyle>
          <a:p>
            <a:endParaRPr/>
          </a:p>
        </p:txBody>
      </p:sp>
      <p:sp>
        <p:nvSpPr>
          <p:cNvPr id="48" name="Google Shape;48;p25"/>
          <p:cNvSpPr txBox="1">
            <a:spLocks noGrp="1"/>
          </p:cNvSpPr>
          <p:nvPr>
            <p:ph type="body" idx="3"/>
          </p:nvPr>
        </p:nvSpPr>
        <p:spPr>
          <a:xfrm>
            <a:off x="3703320" y="2353628"/>
            <a:ext cx="3109913" cy="1153477"/>
          </a:xfrm>
          <a:prstGeom prst="rect">
            <a:avLst/>
          </a:prstGeom>
          <a:noFill/>
          <a:ln>
            <a:noFill/>
          </a:ln>
        </p:spPr>
        <p:txBody>
          <a:bodyPr spcFirstLastPara="1" wrap="square" lIns="91425" tIns="45700" rIns="91425" bIns="45700" anchor="b" anchorCtr="0">
            <a:normAutofit/>
          </a:bodyPr>
          <a:lstStyle>
            <a:lvl1pPr marL="457200" lvl="0" indent="-228600" algn="l">
              <a:lnSpc>
                <a:spcPct val="90000"/>
              </a:lnSpc>
              <a:spcBef>
                <a:spcPts val="800"/>
              </a:spcBef>
              <a:spcAft>
                <a:spcPts val="0"/>
              </a:spcAft>
              <a:buClr>
                <a:schemeClr val="dk1"/>
              </a:buClr>
              <a:buSzPts val="1920"/>
              <a:buNone/>
              <a:defRPr sz="1920" b="1"/>
            </a:lvl1pPr>
            <a:lvl2pPr marL="914400" lvl="1" indent="-228600" algn="l">
              <a:lnSpc>
                <a:spcPct val="90000"/>
              </a:lnSpc>
              <a:spcBef>
                <a:spcPts val="400"/>
              </a:spcBef>
              <a:spcAft>
                <a:spcPts val="0"/>
              </a:spcAft>
              <a:buClr>
                <a:schemeClr val="dk1"/>
              </a:buClr>
              <a:buSzPts val="1600"/>
              <a:buNone/>
              <a:defRPr sz="1600" b="1"/>
            </a:lvl2pPr>
            <a:lvl3pPr marL="1371600" lvl="2" indent="-228600" algn="l">
              <a:lnSpc>
                <a:spcPct val="90000"/>
              </a:lnSpc>
              <a:spcBef>
                <a:spcPts val="400"/>
              </a:spcBef>
              <a:spcAft>
                <a:spcPts val="0"/>
              </a:spcAft>
              <a:buClr>
                <a:schemeClr val="dk1"/>
              </a:buClr>
              <a:buSzPts val="1440"/>
              <a:buNone/>
              <a:defRPr sz="1440" b="1"/>
            </a:lvl3pPr>
            <a:lvl4pPr marL="1828800" lvl="3" indent="-228600" algn="l">
              <a:lnSpc>
                <a:spcPct val="90000"/>
              </a:lnSpc>
              <a:spcBef>
                <a:spcPts val="400"/>
              </a:spcBef>
              <a:spcAft>
                <a:spcPts val="0"/>
              </a:spcAft>
              <a:buClr>
                <a:schemeClr val="dk1"/>
              </a:buClr>
              <a:buSzPts val="1280"/>
              <a:buNone/>
              <a:defRPr sz="1280" b="1"/>
            </a:lvl4pPr>
            <a:lvl5pPr marL="2286000" lvl="4" indent="-228600" algn="l">
              <a:lnSpc>
                <a:spcPct val="90000"/>
              </a:lnSpc>
              <a:spcBef>
                <a:spcPts val="400"/>
              </a:spcBef>
              <a:spcAft>
                <a:spcPts val="0"/>
              </a:spcAft>
              <a:buClr>
                <a:schemeClr val="dk1"/>
              </a:buClr>
              <a:buSzPts val="1280"/>
              <a:buNone/>
              <a:defRPr sz="1280" b="1"/>
            </a:lvl5pPr>
            <a:lvl6pPr marL="2743200" lvl="5" indent="-228600" algn="l">
              <a:lnSpc>
                <a:spcPct val="90000"/>
              </a:lnSpc>
              <a:spcBef>
                <a:spcPts val="400"/>
              </a:spcBef>
              <a:spcAft>
                <a:spcPts val="0"/>
              </a:spcAft>
              <a:buClr>
                <a:schemeClr val="dk1"/>
              </a:buClr>
              <a:buSzPts val="1280"/>
              <a:buNone/>
              <a:defRPr sz="1280" b="1"/>
            </a:lvl6pPr>
            <a:lvl7pPr marL="3200400" lvl="6" indent="-228600" algn="l">
              <a:lnSpc>
                <a:spcPct val="90000"/>
              </a:lnSpc>
              <a:spcBef>
                <a:spcPts val="400"/>
              </a:spcBef>
              <a:spcAft>
                <a:spcPts val="0"/>
              </a:spcAft>
              <a:buClr>
                <a:schemeClr val="dk1"/>
              </a:buClr>
              <a:buSzPts val="1280"/>
              <a:buNone/>
              <a:defRPr sz="1280" b="1"/>
            </a:lvl7pPr>
            <a:lvl8pPr marL="3657600" lvl="7" indent="-228600" algn="l">
              <a:lnSpc>
                <a:spcPct val="90000"/>
              </a:lnSpc>
              <a:spcBef>
                <a:spcPts val="400"/>
              </a:spcBef>
              <a:spcAft>
                <a:spcPts val="0"/>
              </a:spcAft>
              <a:buClr>
                <a:schemeClr val="dk1"/>
              </a:buClr>
              <a:buSzPts val="1280"/>
              <a:buNone/>
              <a:defRPr sz="1280" b="1"/>
            </a:lvl8pPr>
            <a:lvl9pPr marL="4114800" lvl="8" indent="-228600" algn="l">
              <a:lnSpc>
                <a:spcPct val="90000"/>
              </a:lnSpc>
              <a:spcBef>
                <a:spcPts val="400"/>
              </a:spcBef>
              <a:spcAft>
                <a:spcPts val="0"/>
              </a:spcAft>
              <a:buClr>
                <a:schemeClr val="dk1"/>
              </a:buClr>
              <a:buSzPts val="1280"/>
              <a:buNone/>
              <a:defRPr sz="1280" b="1"/>
            </a:lvl9pPr>
          </a:lstStyle>
          <a:p>
            <a:endParaRPr/>
          </a:p>
        </p:txBody>
      </p:sp>
      <p:sp>
        <p:nvSpPr>
          <p:cNvPr id="49" name="Google Shape;49;p25"/>
          <p:cNvSpPr txBox="1">
            <a:spLocks noGrp="1"/>
          </p:cNvSpPr>
          <p:nvPr>
            <p:ph type="body" idx="4"/>
          </p:nvPr>
        </p:nvSpPr>
        <p:spPr>
          <a:xfrm>
            <a:off x="3703320" y="3507105"/>
            <a:ext cx="3109913" cy="5158423"/>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800"/>
              </a:spcBef>
              <a:spcAft>
                <a:spcPts val="0"/>
              </a:spcAft>
              <a:buClr>
                <a:schemeClr val="dk1"/>
              </a:buClr>
              <a:buSzPts val="1800"/>
              <a:buChar char="•"/>
              <a:defRPr/>
            </a:lvl1pPr>
            <a:lvl2pPr marL="914400" lvl="1" indent="-342900" algn="l">
              <a:lnSpc>
                <a:spcPct val="90000"/>
              </a:lnSpc>
              <a:spcBef>
                <a:spcPts val="400"/>
              </a:spcBef>
              <a:spcAft>
                <a:spcPts val="0"/>
              </a:spcAft>
              <a:buClr>
                <a:schemeClr val="dk1"/>
              </a:buClr>
              <a:buSzPts val="1800"/>
              <a:buChar char="•"/>
              <a:defRPr/>
            </a:lvl2pPr>
            <a:lvl3pPr marL="1371600" lvl="2" indent="-342900" algn="l">
              <a:lnSpc>
                <a:spcPct val="90000"/>
              </a:lnSpc>
              <a:spcBef>
                <a:spcPts val="400"/>
              </a:spcBef>
              <a:spcAft>
                <a:spcPts val="0"/>
              </a:spcAft>
              <a:buClr>
                <a:schemeClr val="dk1"/>
              </a:buClr>
              <a:buSzPts val="1800"/>
              <a:buChar char="•"/>
              <a:defRPr/>
            </a:lvl3pPr>
            <a:lvl4pPr marL="1828800" lvl="3" indent="-342900" algn="l">
              <a:lnSpc>
                <a:spcPct val="90000"/>
              </a:lnSpc>
              <a:spcBef>
                <a:spcPts val="400"/>
              </a:spcBef>
              <a:spcAft>
                <a:spcPts val="0"/>
              </a:spcAft>
              <a:buClr>
                <a:schemeClr val="dk1"/>
              </a:buClr>
              <a:buSzPts val="1800"/>
              <a:buChar char="•"/>
              <a:defRPr/>
            </a:lvl4pPr>
            <a:lvl5pPr marL="2286000" lvl="4" indent="-342900" algn="l">
              <a:lnSpc>
                <a:spcPct val="90000"/>
              </a:lnSpc>
              <a:spcBef>
                <a:spcPts val="400"/>
              </a:spcBef>
              <a:spcAft>
                <a:spcPts val="0"/>
              </a:spcAft>
              <a:buClr>
                <a:schemeClr val="dk1"/>
              </a:buClr>
              <a:buSzPts val="1800"/>
              <a:buChar char="•"/>
              <a:defRPr/>
            </a:lvl5pPr>
            <a:lvl6pPr marL="2743200" lvl="5" indent="-342900" algn="l">
              <a:lnSpc>
                <a:spcPct val="90000"/>
              </a:lnSpc>
              <a:spcBef>
                <a:spcPts val="400"/>
              </a:spcBef>
              <a:spcAft>
                <a:spcPts val="0"/>
              </a:spcAft>
              <a:buClr>
                <a:schemeClr val="dk1"/>
              </a:buClr>
              <a:buSzPts val="1800"/>
              <a:buChar char="•"/>
              <a:defRPr/>
            </a:lvl6pPr>
            <a:lvl7pPr marL="3200400" lvl="6" indent="-342900" algn="l">
              <a:lnSpc>
                <a:spcPct val="90000"/>
              </a:lnSpc>
              <a:spcBef>
                <a:spcPts val="400"/>
              </a:spcBef>
              <a:spcAft>
                <a:spcPts val="0"/>
              </a:spcAft>
              <a:buClr>
                <a:schemeClr val="dk1"/>
              </a:buClr>
              <a:buSzPts val="1800"/>
              <a:buChar char="•"/>
              <a:defRPr/>
            </a:lvl7pPr>
            <a:lvl8pPr marL="3657600" lvl="7" indent="-342900" algn="l">
              <a:lnSpc>
                <a:spcPct val="90000"/>
              </a:lnSpc>
              <a:spcBef>
                <a:spcPts val="400"/>
              </a:spcBef>
              <a:spcAft>
                <a:spcPts val="0"/>
              </a:spcAft>
              <a:buClr>
                <a:schemeClr val="dk1"/>
              </a:buClr>
              <a:buSzPts val="1800"/>
              <a:buChar char="•"/>
              <a:defRPr/>
            </a:lvl8pPr>
            <a:lvl9pPr marL="4114800" lvl="8" indent="-342900" algn="l">
              <a:lnSpc>
                <a:spcPct val="90000"/>
              </a:lnSpc>
              <a:spcBef>
                <a:spcPts val="400"/>
              </a:spcBef>
              <a:spcAft>
                <a:spcPts val="0"/>
              </a:spcAft>
              <a:buClr>
                <a:schemeClr val="dk1"/>
              </a:buClr>
              <a:buSzPts val="1800"/>
              <a:buChar char="•"/>
              <a:defRPr/>
            </a:lvl9pPr>
          </a:lstStyle>
          <a:p>
            <a:endParaRPr/>
          </a:p>
        </p:txBody>
      </p:sp>
      <p:sp>
        <p:nvSpPr>
          <p:cNvPr id="50" name="Google Shape;50;p25"/>
          <p:cNvSpPr txBox="1">
            <a:spLocks noGrp="1"/>
          </p:cNvSpPr>
          <p:nvPr>
            <p:ph type="dt" idx="10"/>
          </p:nvPr>
        </p:nvSpPr>
        <p:spPr>
          <a:xfrm>
            <a:off x="502920" y="8898892"/>
            <a:ext cx="1645920" cy="51117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dirty="0"/>
          </a:p>
        </p:txBody>
      </p:sp>
      <p:sp>
        <p:nvSpPr>
          <p:cNvPr id="51" name="Google Shape;51;p25"/>
          <p:cNvSpPr txBox="1">
            <a:spLocks noGrp="1"/>
          </p:cNvSpPr>
          <p:nvPr>
            <p:ph type="ftr" idx="11"/>
          </p:nvPr>
        </p:nvSpPr>
        <p:spPr>
          <a:xfrm>
            <a:off x="2423160" y="8898892"/>
            <a:ext cx="2468880" cy="51117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dirty="0"/>
          </a:p>
        </p:txBody>
      </p:sp>
      <p:sp>
        <p:nvSpPr>
          <p:cNvPr id="52" name="Google Shape;52;p25"/>
          <p:cNvSpPr txBox="1">
            <a:spLocks noGrp="1"/>
          </p:cNvSpPr>
          <p:nvPr>
            <p:ph type="sldNum" idx="12"/>
          </p:nvPr>
        </p:nvSpPr>
        <p:spPr>
          <a:xfrm>
            <a:off x="5166360" y="8898892"/>
            <a:ext cx="1645920" cy="51117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pPr marL="0" lvl="0" indent="0" algn="r" rtl="0">
                <a:spcBef>
                  <a:spcPts val="0"/>
                </a:spcBef>
                <a:spcAft>
                  <a:spcPts val="0"/>
                </a:spcAft>
                <a:buNone/>
              </a:pPr>
              <a:t>‹#›</a:t>
            </a:fld>
            <a:endParaRPr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matchingName="Title Only" type="titleOnly">
  <p:cSld name="TITLE_ONLY">
    <p:spTree>
      <p:nvGrpSpPr>
        <p:cNvPr id="1" name="Shape 53"/>
        <p:cNvGrpSpPr/>
        <p:nvPr/>
      </p:nvGrpSpPr>
      <p:grpSpPr>
        <a:xfrm>
          <a:off x="0" y="0"/>
          <a:ext cx="0" cy="0"/>
          <a:chOff x="0" y="0"/>
          <a:chExt cx="0" cy="0"/>
        </a:xfrm>
      </p:grpSpPr>
      <p:sp>
        <p:nvSpPr>
          <p:cNvPr id="54" name="Google Shape;54;p26"/>
          <p:cNvSpPr txBox="1">
            <a:spLocks noGrp="1"/>
          </p:cNvSpPr>
          <p:nvPr>
            <p:ph type="title"/>
          </p:nvPr>
        </p:nvSpPr>
        <p:spPr>
          <a:xfrm>
            <a:off x="502920" y="511177"/>
            <a:ext cx="6309360" cy="1855788"/>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55" name="Google Shape;55;p26"/>
          <p:cNvSpPr txBox="1">
            <a:spLocks noGrp="1"/>
          </p:cNvSpPr>
          <p:nvPr>
            <p:ph type="dt" idx="10"/>
          </p:nvPr>
        </p:nvSpPr>
        <p:spPr>
          <a:xfrm>
            <a:off x="502920" y="8898892"/>
            <a:ext cx="1645920" cy="51117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dirty="0"/>
          </a:p>
        </p:txBody>
      </p:sp>
      <p:sp>
        <p:nvSpPr>
          <p:cNvPr id="56" name="Google Shape;56;p26"/>
          <p:cNvSpPr txBox="1">
            <a:spLocks noGrp="1"/>
          </p:cNvSpPr>
          <p:nvPr>
            <p:ph type="ftr" idx="11"/>
          </p:nvPr>
        </p:nvSpPr>
        <p:spPr>
          <a:xfrm>
            <a:off x="2423160" y="8898892"/>
            <a:ext cx="2468880" cy="51117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dirty="0"/>
          </a:p>
        </p:txBody>
      </p:sp>
      <p:sp>
        <p:nvSpPr>
          <p:cNvPr id="57" name="Google Shape;57;p26"/>
          <p:cNvSpPr txBox="1">
            <a:spLocks noGrp="1"/>
          </p:cNvSpPr>
          <p:nvPr>
            <p:ph type="sldNum" idx="12"/>
          </p:nvPr>
        </p:nvSpPr>
        <p:spPr>
          <a:xfrm>
            <a:off x="5166360" y="8898892"/>
            <a:ext cx="1645920" cy="51117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pPr marL="0" lvl="0" indent="0" algn="r" rtl="0">
                <a:spcBef>
                  <a:spcPts val="0"/>
                </a:spcBef>
                <a:spcAft>
                  <a:spcPts val="0"/>
                </a:spcAft>
                <a:buNone/>
              </a:pPr>
              <a:t>‹#›</a:t>
            </a:fld>
            <a:endParaRPr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matchingName="Content with Caption" type="objTx">
  <p:cSld name="OBJECT_WITH_CAPTION_TEXT">
    <p:spTree>
      <p:nvGrpSpPr>
        <p:cNvPr id="1" name="Shape 58"/>
        <p:cNvGrpSpPr/>
        <p:nvPr/>
      </p:nvGrpSpPr>
      <p:grpSpPr>
        <a:xfrm>
          <a:off x="0" y="0"/>
          <a:ext cx="0" cy="0"/>
          <a:chOff x="0" y="0"/>
          <a:chExt cx="0" cy="0"/>
        </a:xfrm>
      </p:grpSpPr>
      <p:sp>
        <p:nvSpPr>
          <p:cNvPr id="59" name="Google Shape;59;p27"/>
          <p:cNvSpPr txBox="1">
            <a:spLocks noGrp="1"/>
          </p:cNvSpPr>
          <p:nvPr>
            <p:ph type="title"/>
          </p:nvPr>
        </p:nvSpPr>
        <p:spPr>
          <a:xfrm>
            <a:off x="503873" y="640080"/>
            <a:ext cx="2359342" cy="2240280"/>
          </a:xfrm>
          <a:prstGeom prst="rect">
            <a:avLst/>
          </a:prstGeom>
          <a:noFill/>
          <a:ln>
            <a:noFill/>
          </a:ln>
        </p:spPr>
        <p:txBody>
          <a:bodyPr spcFirstLastPara="1" wrap="square" lIns="91425" tIns="45700" rIns="91425" bIns="45700" anchor="b" anchorCtr="0">
            <a:normAutofit/>
          </a:bodyPr>
          <a:lstStyle>
            <a:lvl1pPr lvl="0" algn="l">
              <a:lnSpc>
                <a:spcPct val="90000"/>
              </a:lnSpc>
              <a:spcBef>
                <a:spcPts val="0"/>
              </a:spcBef>
              <a:spcAft>
                <a:spcPts val="0"/>
              </a:spcAft>
              <a:buClr>
                <a:schemeClr val="dk1"/>
              </a:buClr>
              <a:buSzPts val="2560"/>
              <a:buFont typeface="Montserrat"/>
              <a:buNone/>
              <a:defRPr sz="256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60" name="Google Shape;60;p27"/>
          <p:cNvSpPr txBox="1">
            <a:spLocks noGrp="1"/>
          </p:cNvSpPr>
          <p:nvPr>
            <p:ph type="body" idx="1"/>
          </p:nvPr>
        </p:nvSpPr>
        <p:spPr>
          <a:xfrm>
            <a:off x="3109913" y="1382397"/>
            <a:ext cx="3703320" cy="6823075"/>
          </a:xfrm>
          <a:prstGeom prst="rect">
            <a:avLst/>
          </a:prstGeom>
          <a:noFill/>
          <a:ln>
            <a:noFill/>
          </a:ln>
        </p:spPr>
        <p:txBody>
          <a:bodyPr spcFirstLastPara="1" wrap="square" lIns="91425" tIns="45700" rIns="91425" bIns="45700" anchor="t" anchorCtr="0">
            <a:normAutofit/>
          </a:bodyPr>
          <a:lstStyle>
            <a:lvl1pPr marL="457200" lvl="0" indent="-391160" algn="l">
              <a:lnSpc>
                <a:spcPct val="90000"/>
              </a:lnSpc>
              <a:spcBef>
                <a:spcPts val="800"/>
              </a:spcBef>
              <a:spcAft>
                <a:spcPts val="0"/>
              </a:spcAft>
              <a:buClr>
                <a:schemeClr val="dk1"/>
              </a:buClr>
              <a:buSzPts val="2560"/>
              <a:buChar char="•"/>
              <a:defRPr sz="2560"/>
            </a:lvl1pPr>
            <a:lvl2pPr marL="914400" lvl="1" indent="-370840" algn="l">
              <a:lnSpc>
                <a:spcPct val="90000"/>
              </a:lnSpc>
              <a:spcBef>
                <a:spcPts val="400"/>
              </a:spcBef>
              <a:spcAft>
                <a:spcPts val="0"/>
              </a:spcAft>
              <a:buClr>
                <a:schemeClr val="dk1"/>
              </a:buClr>
              <a:buSzPts val="2240"/>
              <a:buChar char="•"/>
              <a:defRPr sz="2240"/>
            </a:lvl2pPr>
            <a:lvl3pPr marL="1371600" lvl="2" indent="-350519" algn="l">
              <a:lnSpc>
                <a:spcPct val="90000"/>
              </a:lnSpc>
              <a:spcBef>
                <a:spcPts val="400"/>
              </a:spcBef>
              <a:spcAft>
                <a:spcPts val="0"/>
              </a:spcAft>
              <a:buClr>
                <a:schemeClr val="dk1"/>
              </a:buClr>
              <a:buSzPts val="1920"/>
              <a:buChar char="•"/>
              <a:defRPr sz="1920"/>
            </a:lvl3pPr>
            <a:lvl4pPr marL="1828800" lvl="3" indent="-330200" algn="l">
              <a:lnSpc>
                <a:spcPct val="90000"/>
              </a:lnSpc>
              <a:spcBef>
                <a:spcPts val="400"/>
              </a:spcBef>
              <a:spcAft>
                <a:spcPts val="0"/>
              </a:spcAft>
              <a:buClr>
                <a:schemeClr val="dk1"/>
              </a:buClr>
              <a:buSzPts val="1600"/>
              <a:buChar char="•"/>
              <a:defRPr sz="1600"/>
            </a:lvl4pPr>
            <a:lvl5pPr marL="2286000" lvl="4" indent="-330200" algn="l">
              <a:lnSpc>
                <a:spcPct val="90000"/>
              </a:lnSpc>
              <a:spcBef>
                <a:spcPts val="400"/>
              </a:spcBef>
              <a:spcAft>
                <a:spcPts val="0"/>
              </a:spcAft>
              <a:buClr>
                <a:schemeClr val="dk1"/>
              </a:buClr>
              <a:buSzPts val="1600"/>
              <a:buChar char="•"/>
              <a:defRPr sz="1600"/>
            </a:lvl5pPr>
            <a:lvl6pPr marL="2743200" lvl="5" indent="-330200" algn="l">
              <a:lnSpc>
                <a:spcPct val="90000"/>
              </a:lnSpc>
              <a:spcBef>
                <a:spcPts val="400"/>
              </a:spcBef>
              <a:spcAft>
                <a:spcPts val="0"/>
              </a:spcAft>
              <a:buClr>
                <a:schemeClr val="dk1"/>
              </a:buClr>
              <a:buSzPts val="1600"/>
              <a:buChar char="•"/>
              <a:defRPr sz="1600"/>
            </a:lvl6pPr>
            <a:lvl7pPr marL="3200400" lvl="6" indent="-330200" algn="l">
              <a:lnSpc>
                <a:spcPct val="90000"/>
              </a:lnSpc>
              <a:spcBef>
                <a:spcPts val="400"/>
              </a:spcBef>
              <a:spcAft>
                <a:spcPts val="0"/>
              </a:spcAft>
              <a:buClr>
                <a:schemeClr val="dk1"/>
              </a:buClr>
              <a:buSzPts val="1600"/>
              <a:buChar char="•"/>
              <a:defRPr sz="1600"/>
            </a:lvl7pPr>
            <a:lvl8pPr marL="3657600" lvl="7" indent="-330200" algn="l">
              <a:lnSpc>
                <a:spcPct val="90000"/>
              </a:lnSpc>
              <a:spcBef>
                <a:spcPts val="400"/>
              </a:spcBef>
              <a:spcAft>
                <a:spcPts val="0"/>
              </a:spcAft>
              <a:buClr>
                <a:schemeClr val="dk1"/>
              </a:buClr>
              <a:buSzPts val="1600"/>
              <a:buChar char="•"/>
              <a:defRPr sz="1600"/>
            </a:lvl8pPr>
            <a:lvl9pPr marL="4114800" lvl="8" indent="-330200" algn="l">
              <a:lnSpc>
                <a:spcPct val="90000"/>
              </a:lnSpc>
              <a:spcBef>
                <a:spcPts val="400"/>
              </a:spcBef>
              <a:spcAft>
                <a:spcPts val="0"/>
              </a:spcAft>
              <a:buClr>
                <a:schemeClr val="dk1"/>
              </a:buClr>
              <a:buSzPts val="1600"/>
              <a:buChar char="•"/>
              <a:defRPr sz="1600"/>
            </a:lvl9pPr>
          </a:lstStyle>
          <a:p>
            <a:endParaRPr/>
          </a:p>
        </p:txBody>
      </p:sp>
      <p:sp>
        <p:nvSpPr>
          <p:cNvPr id="61" name="Google Shape;61;p27"/>
          <p:cNvSpPr txBox="1">
            <a:spLocks noGrp="1"/>
          </p:cNvSpPr>
          <p:nvPr>
            <p:ph type="body" idx="2"/>
          </p:nvPr>
        </p:nvSpPr>
        <p:spPr>
          <a:xfrm>
            <a:off x="503873" y="2880360"/>
            <a:ext cx="2359342" cy="5336223"/>
          </a:xfrm>
          <a:prstGeom prst="rect">
            <a:avLst/>
          </a:prstGeom>
          <a:noFill/>
          <a:ln>
            <a:noFill/>
          </a:ln>
        </p:spPr>
        <p:txBody>
          <a:bodyPr spcFirstLastPara="1" wrap="square" lIns="91425" tIns="45700" rIns="91425" bIns="45700" anchor="t" anchorCtr="0">
            <a:normAutofit/>
          </a:bodyPr>
          <a:lstStyle>
            <a:lvl1pPr marL="457200" lvl="0" indent="-228600" algn="l">
              <a:lnSpc>
                <a:spcPct val="90000"/>
              </a:lnSpc>
              <a:spcBef>
                <a:spcPts val="800"/>
              </a:spcBef>
              <a:spcAft>
                <a:spcPts val="0"/>
              </a:spcAft>
              <a:buClr>
                <a:schemeClr val="dk1"/>
              </a:buClr>
              <a:buSzPts val="1280"/>
              <a:buNone/>
              <a:defRPr sz="1280"/>
            </a:lvl1pPr>
            <a:lvl2pPr marL="914400" lvl="1" indent="-228600" algn="l">
              <a:lnSpc>
                <a:spcPct val="90000"/>
              </a:lnSpc>
              <a:spcBef>
                <a:spcPts val="400"/>
              </a:spcBef>
              <a:spcAft>
                <a:spcPts val="0"/>
              </a:spcAft>
              <a:buClr>
                <a:schemeClr val="dk1"/>
              </a:buClr>
              <a:buSzPts val="1120"/>
              <a:buNone/>
              <a:defRPr sz="1120"/>
            </a:lvl2pPr>
            <a:lvl3pPr marL="1371600" lvl="2" indent="-228600" algn="l">
              <a:lnSpc>
                <a:spcPct val="90000"/>
              </a:lnSpc>
              <a:spcBef>
                <a:spcPts val="400"/>
              </a:spcBef>
              <a:spcAft>
                <a:spcPts val="0"/>
              </a:spcAft>
              <a:buClr>
                <a:schemeClr val="dk1"/>
              </a:buClr>
              <a:buSzPts val="960"/>
              <a:buNone/>
              <a:defRPr sz="960"/>
            </a:lvl3pPr>
            <a:lvl4pPr marL="1828800" lvl="3" indent="-228600" algn="l">
              <a:lnSpc>
                <a:spcPct val="90000"/>
              </a:lnSpc>
              <a:spcBef>
                <a:spcPts val="400"/>
              </a:spcBef>
              <a:spcAft>
                <a:spcPts val="0"/>
              </a:spcAft>
              <a:buClr>
                <a:schemeClr val="dk1"/>
              </a:buClr>
              <a:buSzPts val="800"/>
              <a:buNone/>
              <a:defRPr sz="800"/>
            </a:lvl4pPr>
            <a:lvl5pPr marL="2286000" lvl="4" indent="-228600" algn="l">
              <a:lnSpc>
                <a:spcPct val="90000"/>
              </a:lnSpc>
              <a:spcBef>
                <a:spcPts val="400"/>
              </a:spcBef>
              <a:spcAft>
                <a:spcPts val="0"/>
              </a:spcAft>
              <a:buClr>
                <a:schemeClr val="dk1"/>
              </a:buClr>
              <a:buSzPts val="800"/>
              <a:buNone/>
              <a:defRPr sz="800"/>
            </a:lvl5pPr>
            <a:lvl6pPr marL="2743200" lvl="5" indent="-228600" algn="l">
              <a:lnSpc>
                <a:spcPct val="90000"/>
              </a:lnSpc>
              <a:spcBef>
                <a:spcPts val="400"/>
              </a:spcBef>
              <a:spcAft>
                <a:spcPts val="0"/>
              </a:spcAft>
              <a:buClr>
                <a:schemeClr val="dk1"/>
              </a:buClr>
              <a:buSzPts val="800"/>
              <a:buNone/>
              <a:defRPr sz="800"/>
            </a:lvl6pPr>
            <a:lvl7pPr marL="3200400" lvl="6" indent="-228600" algn="l">
              <a:lnSpc>
                <a:spcPct val="90000"/>
              </a:lnSpc>
              <a:spcBef>
                <a:spcPts val="400"/>
              </a:spcBef>
              <a:spcAft>
                <a:spcPts val="0"/>
              </a:spcAft>
              <a:buClr>
                <a:schemeClr val="dk1"/>
              </a:buClr>
              <a:buSzPts val="800"/>
              <a:buNone/>
              <a:defRPr sz="800"/>
            </a:lvl7pPr>
            <a:lvl8pPr marL="3657600" lvl="7" indent="-228600" algn="l">
              <a:lnSpc>
                <a:spcPct val="90000"/>
              </a:lnSpc>
              <a:spcBef>
                <a:spcPts val="400"/>
              </a:spcBef>
              <a:spcAft>
                <a:spcPts val="0"/>
              </a:spcAft>
              <a:buClr>
                <a:schemeClr val="dk1"/>
              </a:buClr>
              <a:buSzPts val="800"/>
              <a:buNone/>
              <a:defRPr sz="800"/>
            </a:lvl8pPr>
            <a:lvl9pPr marL="4114800" lvl="8" indent="-228600" algn="l">
              <a:lnSpc>
                <a:spcPct val="90000"/>
              </a:lnSpc>
              <a:spcBef>
                <a:spcPts val="400"/>
              </a:spcBef>
              <a:spcAft>
                <a:spcPts val="0"/>
              </a:spcAft>
              <a:buClr>
                <a:schemeClr val="dk1"/>
              </a:buClr>
              <a:buSzPts val="800"/>
              <a:buNone/>
              <a:defRPr sz="800"/>
            </a:lvl9pPr>
          </a:lstStyle>
          <a:p>
            <a:endParaRPr/>
          </a:p>
        </p:txBody>
      </p:sp>
      <p:sp>
        <p:nvSpPr>
          <p:cNvPr id="62" name="Google Shape;62;p27"/>
          <p:cNvSpPr txBox="1">
            <a:spLocks noGrp="1"/>
          </p:cNvSpPr>
          <p:nvPr>
            <p:ph type="dt" idx="10"/>
          </p:nvPr>
        </p:nvSpPr>
        <p:spPr>
          <a:xfrm>
            <a:off x="502920" y="8898892"/>
            <a:ext cx="1645920" cy="51117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dirty="0"/>
          </a:p>
        </p:txBody>
      </p:sp>
      <p:sp>
        <p:nvSpPr>
          <p:cNvPr id="63" name="Google Shape;63;p27"/>
          <p:cNvSpPr txBox="1">
            <a:spLocks noGrp="1"/>
          </p:cNvSpPr>
          <p:nvPr>
            <p:ph type="ftr" idx="11"/>
          </p:nvPr>
        </p:nvSpPr>
        <p:spPr>
          <a:xfrm>
            <a:off x="2423160" y="8898892"/>
            <a:ext cx="2468880" cy="51117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dirty="0"/>
          </a:p>
        </p:txBody>
      </p:sp>
      <p:sp>
        <p:nvSpPr>
          <p:cNvPr id="64" name="Google Shape;64;p27"/>
          <p:cNvSpPr txBox="1">
            <a:spLocks noGrp="1"/>
          </p:cNvSpPr>
          <p:nvPr>
            <p:ph type="sldNum" idx="12"/>
          </p:nvPr>
        </p:nvSpPr>
        <p:spPr>
          <a:xfrm>
            <a:off x="5166360" y="8898892"/>
            <a:ext cx="1645920" cy="51117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pPr marL="0" lvl="0" indent="0" algn="r" rtl="0">
                <a:spcBef>
                  <a:spcPts val="0"/>
                </a:spcBef>
                <a:spcAft>
                  <a:spcPts val="0"/>
                </a:spcAft>
                <a:buNone/>
              </a:pPr>
              <a:t>‹#›</a:t>
            </a:fld>
            <a:endParaRPr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matchingName="Picture with Caption" type="picTx">
  <p:cSld name="PICTURE_WITH_CAPTION_TEXT">
    <p:spTree>
      <p:nvGrpSpPr>
        <p:cNvPr id="1" name="Shape 65"/>
        <p:cNvGrpSpPr/>
        <p:nvPr/>
      </p:nvGrpSpPr>
      <p:grpSpPr>
        <a:xfrm>
          <a:off x="0" y="0"/>
          <a:ext cx="0" cy="0"/>
          <a:chOff x="0" y="0"/>
          <a:chExt cx="0" cy="0"/>
        </a:xfrm>
      </p:grpSpPr>
      <p:sp>
        <p:nvSpPr>
          <p:cNvPr id="66" name="Google Shape;66;p28"/>
          <p:cNvSpPr txBox="1">
            <a:spLocks noGrp="1"/>
          </p:cNvSpPr>
          <p:nvPr>
            <p:ph type="title"/>
          </p:nvPr>
        </p:nvSpPr>
        <p:spPr>
          <a:xfrm>
            <a:off x="503873" y="640080"/>
            <a:ext cx="2359342" cy="2240280"/>
          </a:xfrm>
          <a:prstGeom prst="rect">
            <a:avLst/>
          </a:prstGeom>
          <a:noFill/>
          <a:ln>
            <a:noFill/>
          </a:ln>
        </p:spPr>
        <p:txBody>
          <a:bodyPr spcFirstLastPara="1" wrap="square" lIns="91425" tIns="45700" rIns="91425" bIns="45700" anchor="b" anchorCtr="0">
            <a:normAutofit/>
          </a:bodyPr>
          <a:lstStyle>
            <a:lvl1pPr lvl="0" algn="l">
              <a:lnSpc>
                <a:spcPct val="90000"/>
              </a:lnSpc>
              <a:spcBef>
                <a:spcPts val="0"/>
              </a:spcBef>
              <a:spcAft>
                <a:spcPts val="0"/>
              </a:spcAft>
              <a:buClr>
                <a:schemeClr val="dk1"/>
              </a:buClr>
              <a:buSzPts val="2560"/>
              <a:buFont typeface="Montserrat"/>
              <a:buNone/>
              <a:defRPr sz="256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67" name="Google Shape;67;p28"/>
          <p:cNvSpPr>
            <a:spLocks noGrp="1"/>
          </p:cNvSpPr>
          <p:nvPr>
            <p:ph type="pic" idx="2"/>
          </p:nvPr>
        </p:nvSpPr>
        <p:spPr>
          <a:xfrm>
            <a:off x="3109913" y="1382397"/>
            <a:ext cx="3703320" cy="6823075"/>
          </a:xfrm>
          <a:prstGeom prst="rect">
            <a:avLst/>
          </a:prstGeom>
          <a:noFill/>
          <a:ln>
            <a:noFill/>
          </a:ln>
        </p:spPr>
      </p:sp>
      <p:sp>
        <p:nvSpPr>
          <p:cNvPr id="68" name="Google Shape;68;p28"/>
          <p:cNvSpPr txBox="1">
            <a:spLocks noGrp="1"/>
          </p:cNvSpPr>
          <p:nvPr>
            <p:ph type="body" idx="1"/>
          </p:nvPr>
        </p:nvSpPr>
        <p:spPr>
          <a:xfrm>
            <a:off x="503873" y="2880360"/>
            <a:ext cx="2359342" cy="5336223"/>
          </a:xfrm>
          <a:prstGeom prst="rect">
            <a:avLst/>
          </a:prstGeom>
          <a:noFill/>
          <a:ln>
            <a:noFill/>
          </a:ln>
        </p:spPr>
        <p:txBody>
          <a:bodyPr spcFirstLastPara="1" wrap="square" lIns="91425" tIns="45700" rIns="91425" bIns="45700" anchor="t" anchorCtr="0">
            <a:normAutofit/>
          </a:bodyPr>
          <a:lstStyle>
            <a:lvl1pPr marL="457200" lvl="0" indent="-228600" algn="l">
              <a:lnSpc>
                <a:spcPct val="90000"/>
              </a:lnSpc>
              <a:spcBef>
                <a:spcPts val="800"/>
              </a:spcBef>
              <a:spcAft>
                <a:spcPts val="0"/>
              </a:spcAft>
              <a:buClr>
                <a:schemeClr val="dk1"/>
              </a:buClr>
              <a:buSzPts val="1280"/>
              <a:buNone/>
              <a:defRPr sz="1280"/>
            </a:lvl1pPr>
            <a:lvl2pPr marL="914400" lvl="1" indent="-228600" algn="l">
              <a:lnSpc>
                <a:spcPct val="90000"/>
              </a:lnSpc>
              <a:spcBef>
                <a:spcPts val="400"/>
              </a:spcBef>
              <a:spcAft>
                <a:spcPts val="0"/>
              </a:spcAft>
              <a:buClr>
                <a:schemeClr val="dk1"/>
              </a:buClr>
              <a:buSzPts val="1120"/>
              <a:buNone/>
              <a:defRPr sz="1120"/>
            </a:lvl2pPr>
            <a:lvl3pPr marL="1371600" lvl="2" indent="-228600" algn="l">
              <a:lnSpc>
                <a:spcPct val="90000"/>
              </a:lnSpc>
              <a:spcBef>
                <a:spcPts val="400"/>
              </a:spcBef>
              <a:spcAft>
                <a:spcPts val="0"/>
              </a:spcAft>
              <a:buClr>
                <a:schemeClr val="dk1"/>
              </a:buClr>
              <a:buSzPts val="960"/>
              <a:buNone/>
              <a:defRPr sz="960"/>
            </a:lvl3pPr>
            <a:lvl4pPr marL="1828800" lvl="3" indent="-228600" algn="l">
              <a:lnSpc>
                <a:spcPct val="90000"/>
              </a:lnSpc>
              <a:spcBef>
                <a:spcPts val="400"/>
              </a:spcBef>
              <a:spcAft>
                <a:spcPts val="0"/>
              </a:spcAft>
              <a:buClr>
                <a:schemeClr val="dk1"/>
              </a:buClr>
              <a:buSzPts val="800"/>
              <a:buNone/>
              <a:defRPr sz="800"/>
            </a:lvl4pPr>
            <a:lvl5pPr marL="2286000" lvl="4" indent="-228600" algn="l">
              <a:lnSpc>
                <a:spcPct val="90000"/>
              </a:lnSpc>
              <a:spcBef>
                <a:spcPts val="400"/>
              </a:spcBef>
              <a:spcAft>
                <a:spcPts val="0"/>
              </a:spcAft>
              <a:buClr>
                <a:schemeClr val="dk1"/>
              </a:buClr>
              <a:buSzPts val="800"/>
              <a:buNone/>
              <a:defRPr sz="800"/>
            </a:lvl5pPr>
            <a:lvl6pPr marL="2743200" lvl="5" indent="-228600" algn="l">
              <a:lnSpc>
                <a:spcPct val="90000"/>
              </a:lnSpc>
              <a:spcBef>
                <a:spcPts val="400"/>
              </a:spcBef>
              <a:spcAft>
                <a:spcPts val="0"/>
              </a:spcAft>
              <a:buClr>
                <a:schemeClr val="dk1"/>
              </a:buClr>
              <a:buSzPts val="800"/>
              <a:buNone/>
              <a:defRPr sz="800"/>
            </a:lvl6pPr>
            <a:lvl7pPr marL="3200400" lvl="6" indent="-228600" algn="l">
              <a:lnSpc>
                <a:spcPct val="90000"/>
              </a:lnSpc>
              <a:spcBef>
                <a:spcPts val="400"/>
              </a:spcBef>
              <a:spcAft>
                <a:spcPts val="0"/>
              </a:spcAft>
              <a:buClr>
                <a:schemeClr val="dk1"/>
              </a:buClr>
              <a:buSzPts val="800"/>
              <a:buNone/>
              <a:defRPr sz="800"/>
            </a:lvl7pPr>
            <a:lvl8pPr marL="3657600" lvl="7" indent="-228600" algn="l">
              <a:lnSpc>
                <a:spcPct val="90000"/>
              </a:lnSpc>
              <a:spcBef>
                <a:spcPts val="400"/>
              </a:spcBef>
              <a:spcAft>
                <a:spcPts val="0"/>
              </a:spcAft>
              <a:buClr>
                <a:schemeClr val="dk1"/>
              </a:buClr>
              <a:buSzPts val="800"/>
              <a:buNone/>
              <a:defRPr sz="800"/>
            </a:lvl8pPr>
            <a:lvl9pPr marL="4114800" lvl="8" indent="-228600" algn="l">
              <a:lnSpc>
                <a:spcPct val="90000"/>
              </a:lnSpc>
              <a:spcBef>
                <a:spcPts val="400"/>
              </a:spcBef>
              <a:spcAft>
                <a:spcPts val="0"/>
              </a:spcAft>
              <a:buClr>
                <a:schemeClr val="dk1"/>
              </a:buClr>
              <a:buSzPts val="800"/>
              <a:buNone/>
              <a:defRPr sz="800"/>
            </a:lvl9pPr>
          </a:lstStyle>
          <a:p>
            <a:endParaRPr/>
          </a:p>
        </p:txBody>
      </p:sp>
      <p:sp>
        <p:nvSpPr>
          <p:cNvPr id="69" name="Google Shape;69;p28"/>
          <p:cNvSpPr txBox="1">
            <a:spLocks noGrp="1"/>
          </p:cNvSpPr>
          <p:nvPr>
            <p:ph type="dt" idx="10"/>
          </p:nvPr>
        </p:nvSpPr>
        <p:spPr>
          <a:xfrm>
            <a:off x="502920" y="8898892"/>
            <a:ext cx="1645920" cy="51117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dirty="0"/>
          </a:p>
        </p:txBody>
      </p:sp>
      <p:sp>
        <p:nvSpPr>
          <p:cNvPr id="70" name="Google Shape;70;p28"/>
          <p:cNvSpPr txBox="1">
            <a:spLocks noGrp="1"/>
          </p:cNvSpPr>
          <p:nvPr>
            <p:ph type="ftr" idx="11"/>
          </p:nvPr>
        </p:nvSpPr>
        <p:spPr>
          <a:xfrm>
            <a:off x="2423160" y="8898892"/>
            <a:ext cx="2468880" cy="51117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dirty="0"/>
          </a:p>
        </p:txBody>
      </p:sp>
      <p:sp>
        <p:nvSpPr>
          <p:cNvPr id="71" name="Google Shape;71;p28"/>
          <p:cNvSpPr txBox="1">
            <a:spLocks noGrp="1"/>
          </p:cNvSpPr>
          <p:nvPr>
            <p:ph type="sldNum" idx="12"/>
          </p:nvPr>
        </p:nvSpPr>
        <p:spPr>
          <a:xfrm>
            <a:off x="5166360" y="8898892"/>
            <a:ext cx="1645920" cy="51117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pPr marL="0" lvl="0" indent="0" algn="r" rtl="0">
                <a:spcBef>
                  <a:spcPts val="0"/>
                </a:spcBef>
                <a:spcAft>
                  <a:spcPts val="0"/>
                </a:spcAft>
                <a:buNone/>
              </a:pPr>
              <a:t>‹#›</a:t>
            </a:fld>
            <a:endParaRPr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matchingName="Title and Vertical Text" type="vertTx">
  <p:cSld name="VERTICAL_TEXT">
    <p:spTree>
      <p:nvGrpSpPr>
        <p:cNvPr id="1" name="Shape 72"/>
        <p:cNvGrpSpPr/>
        <p:nvPr/>
      </p:nvGrpSpPr>
      <p:grpSpPr>
        <a:xfrm>
          <a:off x="0" y="0"/>
          <a:ext cx="0" cy="0"/>
          <a:chOff x="0" y="0"/>
          <a:chExt cx="0" cy="0"/>
        </a:xfrm>
      </p:grpSpPr>
      <p:sp>
        <p:nvSpPr>
          <p:cNvPr id="73" name="Google Shape;73;p29"/>
          <p:cNvSpPr txBox="1">
            <a:spLocks noGrp="1"/>
          </p:cNvSpPr>
          <p:nvPr>
            <p:ph type="title"/>
          </p:nvPr>
        </p:nvSpPr>
        <p:spPr>
          <a:xfrm>
            <a:off x="502920" y="511177"/>
            <a:ext cx="6309360" cy="1855788"/>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74" name="Google Shape;74;p29"/>
          <p:cNvSpPr txBox="1">
            <a:spLocks noGrp="1"/>
          </p:cNvSpPr>
          <p:nvPr>
            <p:ph type="body" idx="1"/>
          </p:nvPr>
        </p:nvSpPr>
        <p:spPr>
          <a:xfrm rot="5400000">
            <a:off x="611663" y="2447132"/>
            <a:ext cx="6091873" cy="6309360"/>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800"/>
              </a:spcBef>
              <a:spcAft>
                <a:spcPts val="0"/>
              </a:spcAft>
              <a:buClr>
                <a:schemeClr val="dk1"/>
              </a:buClr>
              <a:buSzPts val="1800"/>
              <a:buChar char="•"/>
              <a:defRPr/>
            </a:lvl1pPr>
            <a:lvl2pPr marL="914400" lvl="1" indent="-342900" algn="l">
              <a:lnSpc>
                <a:spcPct val="90000"/>
              </a:lnSpc>
              <a:spcBef>
                <a:spcPts val="400"/>
              </a:spcBef>
              <a:spcAft>
                <a:spcPts val="0"/>
              </a:spcAft>
              <a:buClr>
                <a:schemeClr val="dk1"/>
              </a:buClr>
              <a:buSzPts val="1800"/>
              <a:buChar char="•"/>
              <a:defRPr/>
            </a:lvl2pPr>
            <a:lvl3pPr marL="1371600" lvl="2" indent="-342900" algn="l">
              <a:lnSpc>
                <a:spcPct val="90000"/>
              </a:lnSpc>
              <a:spcBef>
                <a:spcPts val="400"/>
              </a:spcBef>
              <a:spcAft>
                <a:spcPts val="0"/>
              </a:spcAft>
              <a:buClr>
                <a:schemeClr val="dk1"/>
              </a:buClr>
              <a:buSzPts val="1800"/>
              <a:buChar char="•"/>
              <a:defRPr/>
            </a:lvl3pPr>
            <a:lvl4pPr marL="1828800" lvl="3" indent="-342900" algn="l">
              <a:lnSpc>
                <a:spcPct val="90000"/>
              </a:lnSpc>
              <a:spcBef>
                <a:spcPts val="400"/>
              </a:spcBef>
              <a:spcAft>
                <a:spcPts val="0"/>
              </a:spcAft>
              <a:buClr>
                <a:schemeClr val="dk1"/>
              </a:buClr>
              <a:buSzPts val="1800"/>
              <a:buChar char="•"/>
              <a:defRPr/>
            </a:lvl4pPr>
            <a:lvl5pPr marL="2286000" lvl="4" indent="-342900" algn="l">
              <a:lnSpc>
                <a:spcPct val="90000"/>
              </a:lnSpc>
              <a:spcBef>
                <a:spcPts val="400"/>
              </a:spcBef>
              <a:spcAft>
                <a:spcPts val="0"/>
              </a:spcAft>
              <a:buClr>
                <a:schemeClr val="dk1"/>
              </a:buClr>
              <a:buSzPts val="1800"/>
              <a:buChar char="•"/>
              <a:defRPr/>
            </a:lvl5pPr>
            <a:lvl6pPr marL="2743200" lvl="5" indent="-342900" algn="l">
              <a:lnSpc>
                <a:spcPct val="90000"/>
              </a:lnSpc>
              <a:spcBef>
                <a:spcPts val="400"/>
              </a:spcBef>
              <a:spcAft>
                <a:spcPts val="0"/>
              </a:spcAft>
              <a:buClr>
                <a:schemeClr val="dk1"/>
              </a:buClr>
              <a:buSzPts val="1800"/>
              <a:buChar char="•"/>
              <a:defRPr/>
            </a:lvl6pPr>
            <a:lvl7pPr marL="3200400" lvl="6" indent="-342900" algn="l">
              <a:lnSpc>
                <a:spcPct val="90000"/>
              </a:lnSpc>
              <a:spcBef>
                <a:spcPts val="400"/>
              </a:spcBef>
              <a:spcAft>
                <a:spcPts val="0"/>
              </a:spcAft>
              <a:buClr>
                <a:schemeClr val="dk1"/>
              </a:buClr>
              <a:buSzPts val="1800"/>
              <a:buChar char="•"/>
              <a:defRPr/>
            </a:lvl7pPr>
            <a:lvl8pPr marL="3657600" lvl="7" indent="-342900" algn="l">
              <a:lnSpc>
                <a:spcPct val="90000"/>
              </a:lnSpc>
              <a:spcBef>
                <a:spcPts val="400"/>
              </a:spcBef>
              <a:spcAft>
                <a:spcPts val="0"/>
              </a:spcAft>
              <a:buClr>
                <a:schemeClr val="dk1"/>
              </a:buClr>
              <a:buSzPts val="1800"/>
              <a:buChar char="•"/>
              <a:defRPr/>
            </a:lvl8pPr>
            <a:lvl9pPr marL="4114800" lvl="8" indent="-342900" algn="l">
              <a:lnSpc>
                <a:spcPct val="90000"/>
              </a:lnSpc>
              <a:spcBef>
                <a:spcPts val="400"/>
              </a:spcBef>
              <a:spcAft>
                <a:spcPts val="0"/>
              </a:spcAft>
              <a:buClr>
                <a:schemeClr val="dk1"/>
              </a:buClr>
              <a:buSzPts val="1800"/>
              <a:buChar char="•"/>
              <a:defRPr/>
            </a:lvl9pPr>
          </a:lstStyle>
          <a:p>
            <a:endParaRPr/>
          </a:p>
        </p:txBody>
      </p:sp>
      <p:sp>
        <p:nvSpPr>
          <p:cNvPr id="75" name="Google Shape;75;p29"/>
          <p:cNvSpPr txBox="1">
            <a:spLocks noGrp="1"/>
          </p:cNvSpPr>
          <p:nvPr>
            <p:ph type="dt" idx="10"/>
          </p:nvPr>
        </p:nvSpPr>
        <p:spPr>
          <a:xfrm>
            <a:off x="502920" y="8898892"/>
            <a:ext cx="1645920" cy="51117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dirty="0"/>
          </a:p>
        </p:txBody>
      </p:sp>
      <p:sp>
        <p:nvSpPr>
          <p:cNvPr id="76" name="Google Shape;76;p29"/>
          <p:cNvSpPr txBox="1">
            <a:spLocks noGrp="1"/>
          </p:cNvSpPr>
          <p:nvPr>
            <p:ph type="ftr" idx="11"/>
          </p:nvPr>
        </p:nvSpPr>
        <p:spPr>
          <a:xfrm>
            <a:off x="2423160" y="8898892"/>
            <a:ext cx="2468880" cy="51117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dirty="0"/>
          </a:p>
        </p:txBody>
      </p:sp>
      <p:sp>
        <p:nvSpPr>
          <p:cNvPr id="77" name="Google Shape;77;p29"/>
          <p:cNvSpPr txBox="1">
            <a:spLocks noGrp="1"/>
          </p:cNvSpPr>
          <p:nvPr>
            <p:ph type="sldNum" idx="12"/>
          </p:nvPr>
        </p:nvSpPr>
        <p:spPr>
          <a:xfrm>
            <a:off x="5166360" y="8898892"/>
            <a:ext cx="1645920" cy="51117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pPr marL="0" lvl="0" indent="0" algn="r" rtl="0">
                <a:spcBef>
                  <a:spcPts val="0"/>
                </a:spcBef>
                <a:spcAft>
                  <a:spcPts val="0"/>
                </a:spcAft>
                <a:buNone/>
              </a:pPr>
              <a:t>‹#›</a:t>
            </a:fld>
            <a:endParaRPr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matchingName="Vertical Title and Text" type="vertTitleAndTx">
  <p:cSld name="VERTICAL_TITLE_AND_VERTICAL_TEXT">
    <p:spTree>
      <p:nvGrpSpPr>
        <p:cNvPr id="1" name="Shape 78"/>
        <p:cNvGrpSpPr/>
        <p:nvPr/>
      </p:nvGrpSpPr>
      <p:grpSpPr>
        <a:xfrm>
          <a:off x="0" y="0"/>
          <a:ext cx="0" cy="0"/>
          <a:chOff x="0" y="0"/>
          <a:chExt cx="0" cy="0"/>
        </a:xfrm>
      </p:grpSpPr>
      <p:sp>
        <p:nvSpPr>
          <p:cNvPr id="79" name="Google Shape;79;p30"/>
          <p:cNvSpPr txBox="1">
            <a:spLocks noGrp="1"/>
          </p:cNvSpPr>
          <p:nvPr>
            <p:ph type="title"/>
          </p:nvPr>
        </p:nvSpPr>
        <p:spPr>
          <a:xfrm rot="5400000">
            <a:off x="1955324" y="3790791"/>
            <a:ext cx="8136573" cy="1577340"/>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80" name="Google Shape;80;p30"/>
          <p:cNvSpPr txBox="1">
            <a:spLocks noGrp="1"/>
          </p:cNvSpPr>
          <p:nvPr>
            <p:ph type="body" idx="1"/>
          </p:nvPr>
        </p:nvSpPr>
        <p:spPr>
          <a:xfrm rot="5400000">
            <a:off x="-1245076" y="2259171"/>
            <a:ext cx="8136573" cy="4640580"/>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800"/>
              </a:spcBef>
              <a:spcAft>
                <a:spcPts val="0"/>
              </a:spcAft>
              <a:buClr>
                <a:schemeClr val="dk1"/>
              </a:buClr>
              <a:buSzPts val="1800"/>
              <a:buChar char="•"/>
              <a:defRPr/>
            </a:lvl1pPr>
            <a:lvl2pPr marL="914400" lvl="1" indent="-342900" algn="l">
              <a:lnSpc>
                <a:spcPct val="90000"/>
              </a:lnSpc>
              <a:spcBef>
                <a:spcPts val="400"/>
              </a:spcBef>
              <a:spcAft>
                <a:spcPts val="0"/>
              </a:spcAft>
              <a:buClr>
                <a:schemeClr val="dk1"/>
              </a:buClr>
              <a:buSzPts val="1800"/>
              <a:buChar char="•"/>
              <a:defRPr/>
            </a:lvl2pPr>
            <a:lvl3pPr marL="1371600" lvl="2" indent="-342900" algn="l">
              <a:lnSpc>
                <a:spcPct val="90000"/>
              </a:lnSpc>
              <a:spcBef>
                <a:spcPts val="400"/>
              </a:spcBef>
              <a:spcAft>
                <a:spcPts val="0"/>
              </a:spcAft>
              <a:buClr>
                <a:schemeClr val="dk1"/>
              </a:buClr>
              <a:buSzPts val="1800"/>
              <a:buChar char="•"/>
              <a:defRPr/>
            </a:lvl3pPr>
            <a:lvl4pPr marL="1828800" lvl="3" indent="-342900" algn="l">
              <a:lnSpc>
                <a:spcPct val="90000"/>
              </a:lnSpc>
              <a:spcBef>
                <a:spcPts val="400"/>
              </a:spcBef>
              <a:spcAft>
                <a:spcPts val="0"/>
              </a:spcAft>
              <a:buClr>
                <a:schemeClr val="dk1"/>
              </a:buClr>
              <a:buSzPts val="1800"/>
              <a:buChar char="•"/>
              <a:defRPr/>
            </a:lvl4pPr>
            <a:lvl5pPr marL="2286000" lvl="4" indent="-342900" algn="l">
              <a:lnSpc>
                <a:spcPct val="90000"/>
              </a:lnSpc>
              <a:spcBef>
                <a:spcPts val="400"/>
              </a:spcBef>
              <a:spcAft>
                <a:spcPts val="0"/>
              </a:spcAft>
              <a:buClr>
                <a:schemeClr val="dk1"/>
              </a:buClr>
              <a:buSzPts val="1800"/>
              <a:buChar char="•"/>
              <a:defRPr/>
            </a:lvl5pPr>
            <a:lvl6pPr marL="2743200" lvl="5" indent="-342900" algn="l">
              <a:lnSpc>
                <a:spcPct val="90000"/>
              </a:lnSpc>
              <a:spcBef>
                <a:spcPts val="400"/>
              </a:spcBef>
              <a:spcAft>
                <a:spcPts val="0"/>
              </a:spcAft>
              <a:buClr>
                <a:schemeClr val="dk1"/>
              </a:buClr>
              <a:buSzPts val="1800"/>
              <a:buChar char="•"/>
              <a:defRPr/>
            </a:lvl6pPr>
            <a:lvl7pPr marL="3200400" lvl="6" indent="-342900" algn="l">
              <a:lnSpc>
                <a:spcPct val="90000"/>
              </a:lnSpc>
              <a:spcBef>
                <a:spcPts val="400"/>
              </a:spcBef>
              <a:spcAft>
                <a:spcPts val="0"/>
              </a:spcAft>
              <a:buClr>
                <a:schemeClr val="dk1"/>
              </a:buClr>
              <a:buSzPts val="1800"/>
              <a:buChar char="•"/>
              <a:defRPr/>
            </a:lvl7pPr>
            <a:lvl8pPr marL="3657600" lvl="7" indent="-342900" algn="l">
              <a:lnSpc>
                <a:spcPct val="90000"/>
              </a:lnSpc>
              <a:spcBef>
                <a:spcPts val="400"/>
              </a:spcBef>
              <a:spcAft>
                <a:spcPts val="0"/>
              </a:spcAft>
              <a:buClr>
                <a:schemeClr val="dk1"/>
              </a:buClr>
              <a:buSzPts val="1800"/>
              <a:buChar char="•"/>
              <a:defRPr/>
            </a:lvl8pPr>
            <a:lvl9pPr marL="4114800" lvl="8" indent="-342900" algn="l">
              <a:lnSpc>
                <a:spcPct val="90000"/>
              </a:lnSpc>
              <a:spcBef>
                <a:spcPts val="400"/>
              </a:spcBef>
              <a:spcAft>
                <a:spcPts val="0"/>
              </a:spcAft>
              <a:buClr>
                <a:schemeClr val="dk1"/>
              </a:buClr>
              <a:buSzPts val="1800"/>
              <a:buChar char="•"/>
              <a:defRPr/>
            </a:lvl9pPr>
          </a:lstStyle>
          <a:p>
            <a:endParaRPr/>
          </a:p>
        </p:txBody>
      </p:sp>
      <p:sp>
        <p:nvSpPr>
          <p:cNvPr id="81" name="Google Shape;81;p30"/>
          <p:cNvSpPr txBox="1">
            <a:spLocks noGrp="1"/>
          </p:cNvSpPr>
          <p:nvPr>
            <p:ph type="dt" idx="10"/>
          </p:nvPr>
        </p:nvSpPr>
        <p:spPr>
          <a:xfrm>
            <a:off x="502920" y="8898892"/>
            <a:ext cx="1645920" cy="51117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dirty="0"/>
          </a:p>
        </p:txBody>
      </p:sp>
      <p:sp>
        <p:nvSpPr>
          <p:cNvPr id="82" name="Google Shape;82;p30"/>
          <p:cNvSpPr txBox="1">
            <a:spLocks noGrp="1"/>
          </p:cNvSpPr>
          <p:nvPr>
            <p:ph type="ftr" idx="11"/>
          </p:nvPr>
        </p:nvSpPr>
        <p:spPr>
          <a:xfrm>
            <a:off x="2423160" y="8898892"/>
            <a:ext cx="2468880" cy="51117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dirty="0"/>
          </a:p>
        </p:txBody>
      </p:sp>
      <p:sp>
        <p:nvSpPr>
          <p:cNvPr id="83" name="Google Shape;83;p30"/>
          <p:cNvSpPr txBox="1">
            <a:spLocks noGrp="1"/>
          </p:cNvSpPr>
          <p:nvPr>
            <p:ph type="sldNum" idx="12"/>
          </p:nvPr>
        </p:nvSpPr>
        <p:spPr>
          <a:xfrm>
            <a:off x="5166360" y="8898892"/>
            <a:ext cx="1645920" cy="51117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pPr marL="0" lvl="0" indent="0" algn="r" rtl="0">
                <a:spcBef>
                  <a:spcPts val="0"/>
                </a:spcBef>
                <a:spcAft>
                  <a:spcPts val="0"/>
                </a:spcAft>
                <a:buNone/>
              </a:pPr>
              <a:t>‹#›</a:t>
            </a:fld>
            <a:endParaRPr dirty="0"/>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theme" Target="../theme/theme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9"/>
        <p:cNvGrpSpPr/>
        <p:nvPr/>
      </p:nvGrpSpPr>
      <p:grpSpPr>
        <a:xfrm>
          <a:off x="0" y="0"/>
          <a:ext cx="0" cy="0"/>
          <a:chOff x="0" y="0"/>
          <a:chExt cx="0" cy="0"/>
        </a:xfrm>
      </p:grpSpPr>
      <p:sp>
        <p:nvSpPr>
          <p:cNvPr id="10" name="Google Shape;10;p19"/>
          <p:cNvSpPr txBox="1">
            <a:spLocks noGrp="1"/>
          </p:cNvSpPr>
          <p:nvPr>
            <p:ph type="title"/>
          </p:nvPr>
        </p:nvSpPr>
        <p:spPr>
          <a:xfrm>
            <a:off x="502920" y="511177"/>
            <a:ext cx="6309360" cy="1855788"/>
          </a:xfrm>
          <a:prstGeom prst="rect">
            <a:avLst/>
          </a:prstGeom>
          <a:noFill/>
          <a:ln>
            <a:noFill/>
          </a:ln>
        </p:spPr>
        <p:txBody>
          <a:bodyPr spcFirstLastPara="1" wrap="square" lIns="91425" tIns="45700" rIns="91425" bIns="45700" anchor="ctr" anchorCtr="0">
            <a:normAutofit/>
          </a:bodyPr>
          <a:lstStyle>
            <a:lvl1pPr marR="0" lvl="0" algn="l" rtl="0">
              <a:lnSpc>
                <a:spcPct val="90000"/>
              </a:lnSpc>
              <a:spcBef>
                <a:spcPts val="0"/>
              </a:spcBef>
              <a:spcAft>
                <a:spcPts val="0"/>
              </a:spcAft>
              <a:buClr>
                <a:schemeClr val="dk1"/>
              </a:buClr>
              <a:buSzPts val="3520"/>
              <a:buFont typeface="Montserrat"/>
              <a:buNone/>
              <a:defRPr sz="3520" b="0" i="0" u="none" strike="noStrike" cap="none">
                <a:solidFill>
                  <a:schemeClr val="dk1"/>
                </a:solidFill>
                <a:latin typeface="Montserrat"/>
                <a:ea typeface="Montserrat"/>
                <a:cs typeface="Montserrat"/>
                <a:sym typeface="Montserrat"/>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a:endParaRPr/>
          </a:p>
        </p:txBody>
      </p:sp>
      <p:sp>
        <p:nvSpPr>
          <p:cNvPr id="11" name="Google Shape;11;p19"/>
          <p:cNvSpPr txBox="1">
            <a:spLocks noGrp="1"/>
          </p:cNvSpPr>
          <p:nvPr>
            <p:ph type="body" idx="1"/>
          </p:nvPr>
        </p:nvSpPr>
        <p:spPr>
          <a:xfrm>
            <a:off x="502920" y="2555875"/>
            <a:ext cx="6309360" cy="6091873"/>
          </a:xfrm>
          <a:prstGeom prst="rect">
            <a:avLst/>
          </a:prstGeom>
          <a:noFill/>
          <a:ln>
            <a:noFill/>
          </a:ln>
        </p:spPr>
        <p:txBody>
          <a:bodyPr spcFirstLastPara="1" wrap="square" lIns="91425" tIns="45700" rIns="91425" bIns="45700" anchor="t" anchorCtr="0">
            <a:normAutofit/>
          </a:bodyPr>
          <a:lstStyle>
            <a:lvl1pPr marL="457200" marR="0" lvl="0" indent="-370840" algn="l" rtl="0">
              <a:lnSpc>
                <a:spcPct val="90000"/>
              </a:lnSpc>
              <a:spcBef>
                <a:spcPts val="800"/>
              </a:spcBef>
              <a:spcAft>
                <a:spcPts val="0"/>
              </a:spcAft>
              <a:buClr>
                <a:schemeClr val="dk1"/>
              </a:buClr>
              <a:buSzPts val="2240"/>
              <a:buFont typeface="Arial"/>
              <a:buChar char="•"/>
              <a:defRPr sz="2240" b="0" i="0" u="none" strike="noStrike" cap="none">
                <a:solidFill>
                  <a:schemeClr val="dk1"/>
                </a:solidFill>
                <a:latin typeface="Roboto"/>
                <a:ea typeface="Roboto"/>
                <a:cs typeface="Roboto"/>
                <a:sym typeface="Roboto"/>
              </a:defRPr>
            </a:lvl1pPr>
            <a:lvl2pPr marL="914400" marR="0" lvl="1" indent="-350519" algn="l" rtl="0">
              <a:lnSpc>
                <a:spcPct val="90000"/>
              </a:lnSpc>
              <a:spcBef>
                <a:spcPts val="400"/>
              </a:spcBef>
              <a:spcAft>
                <a:spcPts val="0"/>
              </a:spcAft>
              <a:buClr>
                <a:schemeClr val="dk1"/>
              </a:buClr>
              <a:buSzPts val="1920"/>
              <a:buFont typeface="Arial"/>
              <a:buChar char="•"/>
              <a:defRPr sz="1920" b="0" i="0" u="none" strike="noStrike" cap="none">
                <a:solidFill>
                  <a:schemeClr val="dk1"/>
                </a:solidFill>
                <a:latin typeface="Roboto"/>
                <a:ea typeface="Roboto"/>
                <a:cs typeface="Roboto"/>
                <a:sym typeface="Roboto"/>
              </a:defRPr>
            </a:lvl2pPr>
            <a:lvl3pPr marL="1371600" marR="0" lvl="2" indent="-330200" algn="l" rtl="0">
              <a:lnSpc>
                <a:spcPct val="90000"/>
              </a:lnSpc>
              <a:spcBef>
                <a:spcPts val="400"/>
              </a:spcBef>
              <a:spcAft>
                <a:spcPts val="0"/>
              </a:spcAft>
              <a:buClr>
                <a:schemeClr val="dk1"/>
              </a:buClr>
              <a:buSzPts val="1600"/>
              <a:buFont typeface="Arial"/>
              <a:buChar char="•"/>
              <a:defRPr sz="1600" b="0" i="0" u="none" strike="noStrike" cap="none">
                <a:solidFill>
                  <a:schemeClr val="dk1"/>
                </a:solidFill>
                <a:latin typeface="Roboto"/>
                <a:ea typeface="Roboto"/>
                <a:cs typeface="Roboto"/>
                <a:sym typeface="Roboto"/>
              </a:defRPr>
            </a:lvl3pPr>
            <a:lvl4pPr marL="1828800" marR="0" lvl="3" indent="-320039" algn="l" rtl="0">
              <a:lnSpc>
                <a:spcPct val="90000"/>
              </a:lnSpc>
              <a:spcBef>
                <a:spcPts val="400"/>
              </a:spcBef>
              <a:spcAft>
                <a:spcPts val="0"/>
              </a:spcAft>
              <a:buClr>
                <a:schemeClr val="dk1"/>
              </a:buClr>
              <a:buSzPts val="1440"/>
              <a:buFont typeface="Arial"/>
              <a:buChar char="•"/>
              <a:defRPr sz="1440" b="0" i="0" u="none" strike="noStrike" cap="none">
                <a:solidFill>
                  <a:schemeClr val="dk1"/>
                </a:solidFill>
                <a:latin typeface="Roboto"/>
                <a:ea typeface="Roboto"/>
                <a:cs typeface="Roboto"/>
                <a:sym typeface="Roboto"/>
              </a:defRPr>
            </a:lvl4pPr>
            <a:lvl5pPr marL="2286000" marR="0" lvl="4" indent="-320039" algn="l" rtl="0">
              <a:lnSpc>
                <a:spcPct val="90000"/>
              </a:lnSpc>
              <a:spcBef>
                <a:spcPts val="400"/>
              </a:spcBef>
              <a:spcAft>
                <a:spcPts val="0"/>
              </a:spcAft>
              <a:buClr>
                <a:schemeClr val="dk1"/>
              </a:buClr>
              <a:buSzPts val="1440"/>
              <a:buFont typeface="Arial"/>
              <a:buChar char="•"/>
              <a:defRPr sz="1440" b="0" i="0" u="none" strike="noStrike" cap="none">
                <a:solidFill>
                  <a:schemeClr val="dk1"/>
                </a:solidFill>
                <a:latin typeface="Roboto"/>
                <a:ea typeface="Roboto"/>
                <a:cs typeface="Roboto"/>
                <a:sym typeface="Roboto"/>
              </a:defRPr>
            </a:lvl5pPr>
            <a:lvl6pPr marL="2743200" marR="0" lvl="5" indent="-320039" algn="l" rtl="0">
              <a:lnSpc>
                <a:spcPct val="90000"/>
              </a:lnSpc>
              <a:spcBef>
                <a:spcPts val="400"/>
              </a:spcBef>
              <a:spcAft>
                <a:spcPts val="0"/>
              </a:spcAft>
              <a:buClr>
                <a:schemeClr val="dk1"/>
              </a:buClr>
              <a:buSzPts val="1440"/>
              <a:buFont typeface="Arial"/>
              <a:buChar char="•"/>
              <a:defRPr sz="1440" b="0" i="0" u="none" strike="noStrike" cap="none">
                <a:solidFill>
                  <a:schemeClr val="dk1"/>
                </a:solidFill>
                <a:latin typeface="Roboto"/>
                <a:ea typeface="Roboto"/>
                <a:cs typeface="Roboto"/>
                <a:sym typeface="Roboto"/>
              </a:defRPr>
            </a:lvl6pPr>
            <a:lvl7pPr marL="3200400" marR="0" lvl="6" indent="-320039" algn="l" rtl="0">
              <a:lnSpc>
                <a:spcPct val="90000"/>
              </a:lnSpc>
              <a:spcBef>
                <a:spcPts val="400"/>
              </a:spcBef>
              <a:spcAft>
                <a:spcPts val="0"/>
              </a:spcAft>
              <a:buClr>
                <a:schemeClr val="dk1"/>
              </a:buClr>
              <a:buSzPts val="1440"/>
              <a:buFont typeface="Arial"/>
              <a:buChar char="•"/>
              <a:defRPr sz="1440" b="0" i="0" u="none" strike="noStrike" cap="none">
                <a:solidFill>
                  <a:schemeClr val="dk1"/>
                </a:solidFill>
                <a:latin typeface="Roboto"/>
                <a:ea typeface="Roboto"/>
                <a:cs typeface="Roboto"/>
                <a:sym typeface="Roboto"/>
              </a:defRPr>
            </a:lvl7pPr>
            <a:lvl8pPr marL="3657600" marR="0" lvl="7" indent="-320040" algn="l" rtl="0">
              <a:lnSpc>
                <a:spcPct val="90000"/>
              </a:lnSpc>
              <a:spcBef>
                <a:spcPts val="400"/>
              </a:spcBef>
              <a:spcAft>
                <a:spcPts val="0"/>
              </a:spcAft>
              <a:buClr>
                <a:schemeClr val="dk1"/>
              </a:buClr>
              <a:buSzPts val="1440"/>
              <a:buFont typeface="Arial"/>
              <a:buChar char="•"/>
              <a:defRPr sz="1440" b="0" i="0" u="none" strike="noStrike" cap="none">
                <a:solidFill>
                  <a:schemeClr val="dk1"/>
                </a:solidFill>
                <a:latin typeface="Roboto"/>
                <a:ea typeface="Roboto"/>
                <a:cs typeface="Roboto"/>
                <a:sym typeface="Roboto"/>
              </a:defRPr>
            </a:lvl8pPr>
            <a:lvl9pPr marL="4114800" marR="0" lvl="8" indent="-320040" algn="l" rtl="0">
              <a:lnSpc>
                <a:spcPct val="90000"/>
              </a:lnSpc>
              <a:spcBef>
                <a:spcPts val="400"/>
              </a:spcBef>
              <a:spcAft>
                <a:spcPts val="0"/>
              </a:spcAft>
              <a:buClr>
                <a:schemeClr val="dk1"/>
              </a:buClr>
              <a:buSzPts val="1440"/>
              <a:buFont typeface="Arial"/>
              <a:buChar char="•"/>
              <a:defRPr sz="1440" b="0" i="0" u="none" strike="noStrike" cap="none">
                <a:solidFill>
                  <a:schemeClr val="dk1"/>
                </a:solidFill>
                <a:latin typeface="Roboto"/>
                <a:ea typeface="Roboto"/>
                <a:cs typeface="Roboto"/>
                <a:sym typeface="Roboto"/>
              </a:defRPr>
            </a:lvl9pPr>
          </a:lstStyle>
          <a:p>
            <a:endParaRPr/>
          </a:p>
        </p:txBody>
      </p:sp>
      <p:sp>
        <p:nvSpPr>
          <p:cNvPr id="12" name="Google Shape;12;p19"/>
          <p:cNvSpPr txBox="1">
            <a:spLocks noGrp="1"/>
          </p:cNvSpPr>
          <p:nvPr>
            <p:ph type="dt" idx="10"/>
          </p:nvPr>
        </p:nvSpPr>
        <p:spPr>
          <a:xfrm>
            <a:off x="502920" y="8898892"/>
            <a:ext cx="1645920" cy="511175"/>
          </a:xfrm>
          <a:prstGeom prst="rect">
            <a:avLst/>
          </a:prstGeom>
          <a:noFill/>
          <a:ln>
            <a:noFill/>
          </a:ln>
        </p:spPr>
        <p:txBody>
          <a:bodyPr spcFirstLastPara="1" wrap="square" lIns="91425" tIns="45700" rIns="91425" bIns="45700" anchor="ctr" anchorCtr="0">
            <a:noAutofit/>
          </a:bodyPr>
          <a:lstStyle>
            <a:lvl1pPr marR="0" lvl="0" algn="l" rtl="0">
              <a:spcBef>
                <a:spcPts val="0"/>
              </a:spcBef>
              <a:spcAft>
                <a:spcPts val="0"/>
              </a:spcAft>
              <a:buSzPts val="1400"/>
              <a:buNone/>
              <a:defRPr sz="960" b="0" i="0" u="none" strike="noStrike" cap="none">
                <a:solidFill>
                  <a:srgbClr val="888888"/>
                </a:solidFill>
                <a:latin typeface="Roboto"/>
                <a:ea typeface="Roboto"/>
                <a:cs typeface="Roboto"/>
                <a:sym typeface="Roboto"/>
              </a:defRPr>
            </a:lvl1pPr>
            <a:lvl2pPr marR="0" lvl="1" algn="l" rtl="0">
              <a:spcBef>
                <a:spcPts val="0"/>
              </a:spcBef>
              <a:spcAft>
                <a:spcPts val="0"/>
              </a:spcAft>
              <a:buSzPts val="1400"/>
              <a:buNone/>
              <a:defRPr sz="1800" b="0" i="0" u="none" strike="noStrike" cap="none">
                <a:solidFill>
                  <a:schemeClr val="dk1"/>
                </a:solidFill>
                <a:latin typeface="Roboto"/>
                <a:ea typeface="Roboto"/>
                <a:cs typeface="Roboto"/>
                <a:sym typeface="Roboto"/>
              </a:defRPr>
            </a:lvl2pPr>
            <a:lvl3pPr marR="0" lvl="2" algn="l" rtl="0">
              <a:spcBef>
                <a:spcPts val="0"/>
              </a:spcBef>
              <a:spcAft>
                <a:spcPts val="0"/>
              </a:spcAft>
              <a:buSzPts val="1400"/>
              <a:buNone/>
              <a:defRPr sz="1800" b="0" i="0" u="none" strike="noStrike" cap="none">
                <a:solidFill>
                  <a:schemeClr val="dk1"/>
                </a:solidFill>
                <a:latin typeface="Roboto"/>
                <a:ea typeface="Roboto"/>
                <a:cs typeface="Roboto"/>
                <a:sym typeface="Roboto"/>
              </a:defRPr>
            </a:lvl3pPr>
            <a:lvl4pPr marR="0" lvl="3" algn="l" rtl="0">
              <a:spcBef>
                <a:spcPts val="0"/>
              </a:spcBef>
              <a:spcAft>
                <a:spcPts val="0"/>
              </a:spcAft>
              <a:buSzPts val="1400"/>
              <a:buNone/>
              <a:defRPr sz="1800" b="0" i="0" u="none" strike="noStrike" cap="none">
                <a:solidFill>
                  <a:schemeClr val="dk1"/>
                </a:solidFill>
                <a:latin typeface="Roboto"/>
                <a:ea typeface="Roboto"/>
                <a:cs typeface="Roboto"/>
                <a:sym typeface="Roboto"/>
              </a:defRPr>
            </a:lvl4pPr>
            <a:lvl5pPr marR="0" lvl="4" algn="l" rtl="0">
              <a:spcBef>
                <a:spcPts val="0"/>
              </a:spcBef>
              <a:spcAft>
                <a:spcPts val="0"/>
              </a:spcAft>
              <a:buSzPts val="1400"/>
              <a:buNone/>
              <a:defRPr sz="1800" b="0" i="0" u="none" strike="noStrike" cap="none">
                <a:solidFill>
                  <a:schemeClr val="dk1"/>
                </a:solidFill>
                <a:latin typeface="Roboto"/>
                <a:ea typeface="Roboto"/>
                <a:cs typeface="Roboto"/>
                <a:sym typeface="Roboto"/>
              </a:defRPr>
            </a:lvl5pPr>
            <a:lvl6pPr marR="0" lvl="5" algn="l" rtl="0">
              <a:spcBef>
                <a:spcPts val="0"/>
              </a:spcBef>
              <a:spcAft>
                <a:spcPts val="0"/>
              </a:spcAft>
              <a:buSzPts val="1400"/>
              <a:buNone/>
              <a:defRPr sz="1800" b="0" i="0" u="none" strike="noStrike" cap="none">
                <a:solidFill>
                  <a:schemeClr val="dk1"/>
                </a:solidFill>
                <a:latin typeface="Roboto"/>
                <a:ea typeface="Roboto"/>
                <a:cs typeface="Roboto"/>
                <a:sym typeface="Roboto"/>
              </a:defRPr>
            </a:lvl6pPr>
            <a:lvl7pPr marR="0" lvl="6" algn="l" rtl="0">
              <a:spcBef>
                <a:spcPts val="0"/>
              </a:spcBef>
              <a:spcAft>
                <a:spcPts val="0"/>
              </a:spcAft>
              <a:buSzPts val="1400"/>
              <a:buNone/>
              <a:defRPr sz="1800" b="0" i="0" u="none" strike="noStrike" cap="none">
                <a:solidFill>
                  <a:schemeClr val="dk1"/>
                </a:solidFill>
                <a:latin typeface="Roboto"/>
                <a:ea typeface="Roboto"/>
                <a:cs typeface="Roboto"/>
                <a:sym typeface="Roboto"/>
              </a:defRPr>
            </a:lvl7pPr>
            <a:lvl8pPr marR="0" lvl="7" algn="l" rtl="0">
              <a:spcBef>
                <a:spcPts val="0"/>
              </a:spcBef>
              <a:spcAft>
                <a:spcPts val="0"/>
              </a:spcAft>
              <a:buSzPts val="1400"/>
              <a:buNone/>
              <a:defRPr sz="1800" b="0" i="0" u="none" strike="noStrike" cap="none">
                <a:solidFill>
                  <a:schemeClr val="dk1"/>
                </a:solidFill>
                <a:latin typeface="Roboto"/>
                <a:ea typeface="Roboto"/>
                <a:cs typeface="Roboto"/>
                <a:sym typeface="Roboto"/>
              </a:defRPr>
            </a:lvl8pPr>
            <a:lvl9pPr marR="0" lvl="8" algn="l" rtl="0">
              <a:spcBef>
                <a:spcPts val="0"/>
              </a:spcBef>
              <a:spcAft>
                <a:spcPts val="0"/>
              </a:spcAft>
              <a:buSzPts val="1400"/>
              <a:buNone/>
              <a:defRPr sz="1800" b="0" i="0" u="none" strike="noStrike" cap="none">
                <a:solidFill>
                  <a:schemeClr val="dk1"/>
                </a:solidFill>
                <a:latin typeface="Roboto"/>
                <a:ea typeface="Roboto"/>
                <a:cs typeface="Roboto"/>
                <a:sym typeface="Roboto"/>
              </a:defRPr>
            </a:lvl9pPr>
          </a:lstStyle>
          <a:p>
            <a:endParaRPr dirty="0"/>
          </a:p>
        </p:txBody>
      </p:sp>
      <p:sp>
        <p:nvSpPr>
          <p:cNvPr id="13" name="Google Shape;13;p19"/>
          <p:cNvSpPr txBox="1">
            <a:spLocks noGrp="1"/>
          </p:cNvSpPr>
          <p:nvPr>
            <p:ph type="ftr" idx="11"/>
          </p:nvPr>
        </p:nvSpPr>
        <p:spPr>
          <a:xfrm>
            <a:off x="2423160" y="8898892"/>
            <a:ext cx="2468880" cy="511175"/>
          </a:xfrm>
          <a:prstGeom prst="rect">
            <a:avLst/>
          </a:prstGeom>
          <a:noFill/>
          <a:ln>
            <a:noFill/>
          </a:ln>
        </p:spPr>
        <p:txBody>
          <a:bodyPr spcFirstLastPara="1" wrap="square" lIns="91425" tIns="45700" rIns="91425" bIns="45700" anchor="ctr" anchorCtr="0">
            <a:noAutofit/>
          </a:bodyPr>
          <a:lstStyle>
            <a:lvl1pPr marR="0" lvl="0" algn="ctr" rtl="0">
              <a:spcBef>
                <a:spcPts val="0"/>
              </a:spcBef>
              <a:spcAft>
                <a:spcPts val="0"/>
              </a:spcAft>
              <a:buSzPts val="1400"/>
              <a:buNone/>
              <a:defRPr sz="960" b="0" i="0" u="none" strike="noStrike" cap="none">
                <a:solidFill>
                  <a:srgbClr val="888888"/>
                </a:solidFill>
                <a:latin typeface="Roboto"/>
                <a:ea typeface="Roboto"/>
                <a:cs typeface="Roboto"/>
                <a:sym typeface="Roboto"/>
              </a:defRPr>
            </a:lvl1pPr>
            <a:lvl2pPr marR="0" lvl="1" algn="l" rtl="0">
              <a:spcBef>
                <a:spcPts val="0"/>
              </a:spcBef>
              <a:spcAft>
                <a:spcPts val="0"/>
              </a:spcAft>
              <a:buSzPts val="1400"/>
              <a:buNone/>
              <a:defRPr sz="1800" b="0" i="0" u="none" strike="noStrike" cap="none">
                <a:solidFill>
                  <a:schemeClr val="dk1"/>
                </a:solidFill>
                <a:latin typeface="Roboto"/>
                <a:ea typeface="Roboto"/>
                <a:cs typeface="Roboto"/>
                <a:sym typeface="Roboto"/>
              </a:defRPr>
            </a:lvl2pPr>
            <a:lvl3pPr marR="0" lvl="2" algn="l" rtl="0">
              <a:spcBef>
                <a:spcPts val="0"/>
              </a:spcBef>
              <a:spcAft>
                <a:spcPts val="0"/>
              </a:spcAft>
              <a:buSzPts val="1400"/>
              <a:buNone/>
              <a:defRPr sz="1800" b="0" i="0" u="none" strike="noStrike" cap="none">
                <a:solidFill>
                  <a:schemeClr val="dk1"/>
                </a:solidFill>
                <a:latin typeface="Roboto"/>
                <a:ea typeface="Roboto"/>
                <a:cs typeface="Roboto"/>
                <a:sym typeface="Roboto"/>
              </a:defRPr>
            </a:lvl3pPr>
            <a:lvl4pPr marR="0" lvl="3" algn="l" rtl="0">
              <a:spcBef>
                <a:spcPts val="0"/>
              </a:spcBef>
              <a:spcAft>
                <a:spcPts val="0"/>
              </a:spcAft>
              <a:buSzPts val="1400"/>
              <a:buNone/>
              <a:defRPr sz="1800" b="0" i="0" u="none" strike="noStrike" cap="none">
                <a:solidFill>
                  <a:schemeClr val="dk1"/>
                </a:solidFill>
                <a:latin typeface="Roboto"/>
                <a:ea typeface="Roboto"/>
                <a:cs typeface="Roboto"/>
                <a:sym typeface="Roboto"/>
              </a:defRPr>
            </a:lvl4pPr>
            <a:lvl5pPr marR="0" lvl="4" algn="l" rtl="0">
              <a:spcBef>
                <a:spcPts val="0"/>
              </a:spcBef>
              <a:spcAft>
                <a:spcPts val="0"/>
              </a:spcAft>
              <a:buSzPts val="1400"/>
              <a:buNone/>
              <a:defRPr sz="1800" b="0" i="0" u="none" strike="noStrike" cap="none">
                <a:solidFill>
                  <a:schemeClr val="dk1"/>
                </a:solidFill>
                <a:latin typeface="Roboto"/>
                <a:ea typeface="Roboto"/>
                <a:cs typeface="Roboto"/>
                <a:sym typeface="Roboto"/>
              </a:defRPr>
            </a:lvl5pPr>
            <a:lvl6pPr marR="0" lvl="5" algn="l" rtl="0">
              <a:spcBef>
                <a:spcPts val="0"/>
              </a:spcBef>
              <a:spcAft>
                <a:spcPts val="0"/>
              </a:spcAft>
              <a:buSzPts val="1400"/>
              <a:buNone/>
              <a:defRPr sz="1800" b="0" i="0" u="none" strike="noStrike" cap="none">
                <a:solidFill>
                  <a:schemeClr val="dk1"/>
                </a:solidFill>
                <a:latin typeface="Roboto"/>
                <a:ea typeface="Roboto"/>
                <a:cs typeface="Roboto"/>
                <a:sym typeface="Roboto"/>
              </a:defRPr>
            </a:lvl6pPr>
            <a:lvl7pPr marR="0" lvl="6" algn="l" rtl="0">
              <a:spcBef>
                <a:spcPts val="0"/>
              </a:spcBef>
              <a:spcAft>
                <a:spcPts val="0"/>
              </a:spcAft>
              <a:buSzPts val="1400"/>
              <a:buNone/>
              <a:defRPr sz="1800" b="0" i="0" u="none" strike="noStrike" cap="none">
                <a:solidFill>
                  <a:schemeClr val="dk1"/>
                </a:solidFill>
                <a:latin typeface="Roboto"/>
                <a:ea typeface="Roboto"/>
                <a:cs typeface="Roboto"/>
                <a:sym typeface="Roboto"/>
              </a:defRPr>
            </a:lvl7pPr>
            <a:lvl8pPr marR="0" lvl="7" algn="l" rtl="0">
              <a:spcBef>
                <a:spcPts val="0"/>
              </a:spcBef>
              <a:spcAft>
                <a:spcPts val="0"/>
              </a:spcAft>
              <a:buSzPts val="1400"/>
              <a:buNone/>
              <a:defRPr sz="1800" b="0" i="0" u="none" strike="noStrike" cap="none">
                <a:solidFill>
                  <a:schemeClr val="dk1"/>
                </a:solidFill>
                <a:latin typeface="Roboto"/>
                <a:ea typeface="Roboto"/>
                <a:cs typeface="Roboto"/>
                <a:sym typeface="Roboto"/>
              </a:defRPr>
            </a:lvl8pPr>
            <a:lvl9pPr marR="0" lvl="8" algn="l" rtl="0">
              <a:spcBef>
                <a:spcPts val="0"/>
              </a:spcBef>
              <a:spcAft>
                <a:spcPts val="0"/>
              </a:spcAft>
              <a:buSzPts val="1400"/>
              <a:buNone/>
              <a:defRPr sz="1800" b="0" i="0" u="none" strike="noStrike" cap="none">
                <a:solidFill>
                  <a:schemeClr val="dk1"/>
                </a:solidFill>
                <a:latin typeface="Roboto"/>
                <a:ea typeface="Roboto"/>
                <a:cs typeface="Roboto"/>
                <a:sym typeface="Roboto"/>
              </a:defRPr>
            </a:lvl9pPr>
          </a:lstStyle>
          <a:p>
            <a:endParaRPr dirty="0"/>
          </a:p>
        </p:txBody>
      </p:sp>
      <p:sp>
        <p:nvSpPr>
          <p:cNvPr id="14" name="Google Shape;14;p19"/>
          <p:cNvSpPr txBox="1">
            <a:spLocks noGrp="1"/>
          </p:cNvSpPr>
          <p:nvPr>
            <p:ph type="sldNum" idx="12"/>
          </p:nvPr>
        </p:nvSpPr>
        <p:spPr>
          <a:xfrm>
            <a:off x="5166360" y="8898892"/>
            <a:ext cx="1645920" cy="511175"/>
          </a:xfrm>
          <a:prstGeom prst="rect">
            <a:avLst/>
          </a:prstGeom>
          <a:noFill/>
          <a:ln>
            <a:noFill/>
          </a:ln>
        </p:spPr>
        <p:txBody>
          <a:bodyPr spcFirstLastPara="1" wrap="square" lIns="91425" tIns="45700" rIns="91425" bIns="45700" anchor="ctr" anchorCtr="0">
            <a:noAutofit/>
          </a:bodyPr>
          <a:lstStyle>
            <a:lvl1pPr marL="0" marR="0" lvl="0" indent="0" algn="r" rtl="0">
              <a:spcBef>
                <a:spcPts val="0"/>
              </a:spcBef>
              <a:buNone/>
              <a:defRPr sz="960" b="0" i="0" u="none" strike="noStrike" cap="none">
                <a:solidFill>
                  <a:srgbClr val="888888"/>
                </a:solidFill>
                <a:latin typeface="Roboto"/>
                <a:ea typeface="Roboto"/>
                <a:cs typeface="Roboto"/>
                <a:sym typeface="Roboto"/>
              </a:defRPr>
            </a:lvl1pPr>
            <a:lvl2pPr marL="0" marR="0" lvl="1" indent="0" algn="r" rtl="0">
              <a:spcBef>
                <a:spcPts val="0"/>
              </a:spcBef>
              <a:buNone/>
              <a:defRPr sz="960" b="0" i="0" u="none" strike="noStrike" cap="none">
                <a:solidFill>
                  <a:srgbClr val="888888"/>
                </a:solidFill>
                <a:latin typeface="Roboto"/>
                <a:ea typeface="Roboto"/>
                <a:cs typeface="Roboto"/>
                <a:sym typeface="Roboto"/>
              </a:defRPr>
            </a:lvl2pPr>
            <a:lvl3pPr marL="0" marR="0" lvl="2" indent="0" algn="r" rtl="0">
              <a:spcBef>
                <a:spcPts val="0"/>
              </a:spcBef>
              <a:buNone/>
              <a:defRPr sz="960" b="0" i="0" u="none" strike="noStrike" cap="none">
                <a:solidFill>
                  <a:srgbClr val="888888"/>
                </a:solidFill>
                <a:latin typeface="Roboto"/>
                <a:ea typeface="Roboto"/>
                <a:cs typeface="Roboto"/>
                <a:sym typeface="Roboto"/>
              </a:defRPr>
            </a:lvl3pPr>
            <a:lvl4pPr marL="0" marR="0" lvl="3" indent="0" algn="r" rtl="0">
              <a:spcBef>
                <a:spcPts val="0"/>
              </a:spcBef>
              <a:buNone/>
              <a:defRPr sz="960" b="0" i="0" u="none" strike="noStrike" cap="none">
                <a:solidFill>
                  <a:srgbClr val="888888"/>
                </a:solidFill>
                <a:latin typeface="Roboto"/>
                <a:ea typeface="Roboto"/>
                <a:cs typeface="Roboto"/>
                <a:sym typeface="Roboto"/>
              </a:defRPr>
            </a:lvl4pPr>
            <a:lvl5pPr marL="0" marR="0" lvl="4" indent="0" algn="r" rtl="0">
              <a:spcBef>
                <a:spcPts val="0"/>
              </a:spcBef>
              <a:buNone/>
              <a:defRPr sz="960" b="0" i="0" u="none" strike="noStrike" cap="none">
                <a:solidFill>
                  <a:srgbClr val="888888"/>
                </a:solidFill>
                <a:latin typeface="Roboto"/>
                <a:ea typeface="Roboto"/>
                <a:cs typeface="Roboto"/>
                <a:sym typeface="Roboto"/>
              </a:defRPr>
            </a:lvl5pPr>
            <a:lvl6pPr marL="0" marR="0" lvl="5" indent="0" algn="r" rtl="0">
              <a:spcBef>
                <a:spcPts val="0"/>
              </a:spcBef>
              <a:buNone/>
              <a:defRPr sz="960" b="0" i="0" u="none" strike="noStrike" cap="none">
                <a:solidFill>
                  <a:srgbClr val="888888"/>
                </a:solidFill>
                <a:latin typeface="Roboto"/>
                <a:ea typeface="Roboto"/>
                <a:cs typeface="Roboto"/>
                <a:sym typeface="Roboto"/>
              </a:defRPr>
            </a:lvl6pPr>
            <a:lvl7pPr marL="0" marR="0" lvl="6" indent="0" algn="r" rtl="0">
              <a:spcBef>
                <a:spcPts val="0"/>
              </a:spcBef>
              <a:buNone/>
              <a:defRPr sz="960" b="0" i="0" u="none" strike="noStrike" cap="none">
                <a:solidFill>
                  <a:srgbClr val="888888"/>
                </a:solidFill>
                <a:latin typeface="Roboto"/>
                <a:ea typeface="Roboto"/>
                <a:cs typeface="Roboto"/>
                <a:sym typeface="Roboto"/>
              </a:defRPr>
            </a:lvl7pPr>
            <a:lvl8pPr marL="0" marR="0" lvl="7" indent="0" algn="r" rtl="0">
              <a:spcBef>
                <a:spcPts val="0"/>
              </a:spcBef>
              <a:buNone/>
              <a:defRPr sz="960" b="0" i="0" u="none" strike="noStrike" cap="none">
                <a:solidFill>
                  <a:srgbClr val="888888"/>
                </a:solidFill>
                <a:latin typeface="Roboto"/>
                <a:ea typeface="Roboto"/>
                <a:cs typeface="Roboto"/>
                <a:sym typeface="Roboto"/>
              </a:defRPr>
            </a:lvl8pPr>
            <a:lvl9pPr marL="0" marR="0" lvl="8" indent="0" algn="r" rtl="0">
              <a:spcBef>
                <a:spcPts val="0"/>
              </a:spcBef>
              <a:buNone/>
              <a:defRPr sz="960" b="0" i="0" u="none" strike="noStrike" cap="none">
                <a:solidFill>
                  <a:srgbClr val="888888"/>
                </a:solidFill>
                <a:latin typeface="Roboto"/>
                <a:ea typeface="Roboto"/>
                <a:cs typeface="Roboto"/>
                <a:sym typeface="Roboto"/>
              </a:defRPr>
            </a:lvl9pPr>
          </a:lstStyle>
          <a:p>
            <a:pPr marL="0" lvl="0" indent="0" algn="r" rtl="0">
              <a:spcBef>
                <a:spcPts val="0"/>
              </a:spcBef>
              <a:spcAft>
                <a:spcPts val="0"/>
              </a:spcAft>
              <a:buNone/>
            </a:pPr>
            <a:fld id="{00000000-1234-1234-1234-123412341234}" type="slidenum">
              <a:rPr lang="en-US"/>
              <a:pPr marL="0" lvl="0" indent="0" algn="r" rtl="0">
                <a:spcBef>
                  <a:spcPts val="0"/>
                </a:spcBef>
                <a:spcAft>
                  <a:spcPts val="0"/>
                </a:spcAft>
                <a:buNone/>
              </a:pPr>
              <a:t>‹#›</a:t>
            </a:fld>
            <a:endParaRPr dirty="0"/>
          </a:p>
        </p:txBody>
      </p:sp>
    </p:spTree>
  </p:cSld>
  <p:clrMap bg1="lt1" tx1="dk1" bg2="dk2" tx2="lt2" accent1="accent1" accent2="accent2" accent3="accent3" accent4="accent4" accent5="accent5" accent6="accent6" hlink="hlink" folHlink="folHlink"/>
  <p:sldLayoutIdLst>
    <p:sldLayoutId id="2147483649" r:id="rId1"/>
    <p:sldLayoutId id="2147483651" r:id="rId2"/>
    <p:sldLayoutId id="2147483652" r:id="rId3"/>
    <p:sldLayoutId id="2147483653" r:id="rId4"/>
    <p:sldLayoutId id="2147483654" r:id="rId5"/>
    <p:sldLayoutId id="2147483655" r:id="rId6"/>
    <p:sldLayoutId id="2147483656" r:id="rId7"/>
    <p:sldLayoutId id="2147483657" r:id="rId8"/>
    <p:sldLayoutId id="2147483658" r:id="rId9"/>
    <p:sldLayoutId id="2147483659" r:id="rId10"/>
  </p:sldLayoutIdLst>
  <p:hf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1.xml"/><Relationship Id="rId4" Type="http://schemas.openxmlformats.org/officeDocument/2006/relationships/image" Target="../media/image2.png"/></Relationships>
</file>

<file path=ppt/slides/_rels/slide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2.xml"/><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3" Type="http://schemas.openxmlformats.org/officeDocument/2006/relationships/package" Target="../embeddings/Microsoft_Office_Word_Document1.docx"/><Relationship Id="rId2" Type="http://schemas.openxmlformats.org/officeDocument/2006/relationships/slideLayout" Target="../slideLayouts/slideLayout2.xml"/><Relationship Id="rId1" Type="http://schemas.openxmlformats.org/officeDocument/2006/relationships/vmlDrawing" Target="../drawings/vmlDrawing1.vml"/></Relationships>
</file>

<file path=ppt/slides/_rels/slide4.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3.xml"/><Relationship Id="rId1" Type="http://schemas.openxmlformats.org/officeDocument/2006/relationships/slideLayout" Target="../slideLayouts/slideLayout1.xml"/><Relationship Id="rId4" Type="http://schemas.openxmlformats.org/officeDocument/2006/relationships/image" Target="../media/image5.jpeg"/></Relationships>
</file>

<file path=ppt/slides/_rels/slide5.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4.xml"/><Relationship Id="rId1" Type="http://schemas.openxmlformats.org/officeDocument/2006/relationships/slideLayout" Target="../slideLayouts/slideLayout1.xml"/><Relationship Id="rId6" Type="http://schemas.openxmlformats.org/officeDocument/2006/relationships/image" Target="../media/image8.png"/><Relationship Id="rId5" Type="http://schemas.openxmlformats.org/officeDocument/2006/relationships/image" Target="../media/image7.png"/><Relationship Id="rId4" Type="http://schemas.openxmlformats.org/officeDocument/2006/relationships/image" Target="../media/image6.png"/></Relationships>
</file>

<file path=ppt/slides/_rels/slide6.xml.rels><?xml version="1.0" encoding="UTF-8" standalone="yes"?>
<Relationships xmlns="http://schemas.openxmlformats.org/package/2006/relationships"><Relationship Id="rId8" Type="http://schemas.openxmlformats.org/officeDocument/2006/relationships/image" Target="../media/image13.png"/><Relationship Id="rId3" Type="http://schemas.openxmlformats.org/officeDocument/2006/relationships/image" Target="../media/image3.png"/><Relationship Id="rId7" Type="http://schemas.openxmlformats.org/officeDocument/2006/relationships/image" Target="../media/image12.png"/><Relationship Id="rId2" Type="http://schemas.openxmlformats.org/officeDocument/2006/relationships/notesSlide" Target="../notesSlides/notesSlide5.xml"/><Relationship Id="rId1" Type="http://schemas.openxmlformats.org/officeDocument/2006/relationships/slideLayout" Target="../slideLayouts/slideLayout1.xml"/><Relationship Id="rId6" Type="http://schemas.openxmlformats.org/officeDocument/2006/relationships/image" Target="../media/image11.png"/><Relationship Id="rId5" Type="http://schemas.openxmlformats.org/officeDocument/2006/relationships/image" Target="../media/image10.png"/><Relationship Id="rId4" Type="http://schemas.openxmlformats.org/officeDocument/2006/relationships/image" Target="../media/image9.png"/></Relationships>
</file>

<file path=ppt/slides/_rels/slide7.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6.xml"/><Relationship Id="rId1" Type="http://schemas.openxmlformats.org/officeDocument/2006/relationships/slideLayout" Target="../slideLayouts/slideLayout1.xml"/><Relationship Id="rId4" Type="http://schemas.openxmlformats.org/officeDocument/2006/relationships/image" Target="../media/image14.jpeg"/></Relationships>
</file>

<file path=ppt/slides/_rels/slide8.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7.xml"/><Relationship Id="rId1" Type="http://schemas.openxmlformats.org/officeDocument/2006/relationships/slideLayout" Target="../slideLayouts/slideLayout1.xml"/><Relationship Id="rId4" Type="http://schemas.openxmlformats.org/officeDocument/2006/relationships/image" Target="../media/image15.jpeg"/></Relationships>
</file>

<file path=ppt/slides/_rels/slide9.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8.xml"/><Relationship Id="rId1" Type="http://schemas.openxmlformats.org/officeDocument/2006/relationships/slideLayout" Target="../slideLayouts/slideLayout1.xml"/><Relationship Id="rId4" Type="http://schemas.openxmlformats.org/officeDocument/2006/relationships/image" Target="../media/image16.jpeg"/></Relationships>
</file>

<file path=ppt/slides/_rels/slide10.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9.xml"/><Relationship Id="rId1" Type="http://schemas.openxmlformats.org/officeDocument/2006/relationships/slideLayout" Target="../slideLayouts/slideLayout1.xml"/><Relationship Id="rId4" Type="http://schemas.openxmlformats.org/officeDocument/2006/relationships/image" Target="../media/image17.jpeg"/></Relationships>
</file>

<file path=ppt/slides/_rels/slide1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10.xml"/><Relationship Id="rId1" Type="http://schemas.openxmlformats.org/officeDocument/2006/relationships/slideLayout" Target="../slideLayouts/slideLayout1.xml"/><Relationship Id="rId4" Type="http://schemas.openxmlformats.org/officeDocument/2006/relationships/image" Target="../media/image18.jpeg"/></Relationships>
</file>

<file path=ppt/slides/_rels/slide12.xml.rels><?xml version="1.0" encoding="UTF-8" standalone="yes"?>
<Relationships xmlns="http://schemas.openxmlformats.org/package/2006/relationships"><Relationship Id="rId3" Type="http://schemas.openxmlformats.org/officeDocument/2006/relationships/image" Target="../media/image3.png"/><Relationship Id="rId7" Type="http://schemas.openxmlformats.org/officeDocument/2006/relationships/image" Target="../media/image22.png"/><Relationship Id="rId2" Type="http://schemas.openxmlformats.org/officeDocument/2006/relationships/notesSlide" Target="../notesSlides/notesSlide11.xml"/><Relationship Id="rId1" Type="http://schemas.openxmlformats.org/officeDocument/2006/relationships/slideLayout" Target="../slideLayouts/slideLayout1.xml"/><Relationship Id="rId6" Type="http://schemas.openxmlformats.org/officeDocument/2006/relationships/image" Target="../media/image21.png"/><Relationship Id="rId5" Type="http://schemas.openxmlformats.org/officeDocument/2006/relationships/image" Target="../media/image20.png"/><Relationship Id="rId4" Type="http://schemas.openxmlformats.org/officeDocument/2006/relationships/image" Target="../media/image19.png"/></Relationships>
</file>

<file path=ppt/slides/slide1.xml><?xml version="1.0" encoding="utf-8"?>
<p:sld xmlns:a="http://schemas.openxmlformats.org/drawingml/2006/main" xmlns:r="http://schemas.openxmlformats.org/officeDocument/2006/relationships" xmlns:p="http://schemas.openxmlformats.org/presentationml/2006/main">
  <p:cSld>
    <p:bg>
      <p:bgPr>
        <a:blipFill>
          <a:blip r:embed="rId3">
            <a:alphaModFix/>
          </a:blip>
          <a:stretch>
            <a:fillRect/>
          </a:stretch>
        </a:blipFill>
        <a:effectLst/>
      </p:bgPr>
    </p:bg>
    <p:spTree>
      <p:nvGrpSpPr>
        <p:cNvPr id="1" name="Shape 238"/>
        <p:cNvGrpSpPr/>
        <p:nvPr/>
      </p:nvGrpSpPr>
      <p:grpSpPr>
        <a:xfrm>
          <a:off x="0" y="0"/>
          <a:ext cx="0" cy="0"/>
          <a:chOff x="0" y="0"/>
          <a:chExt cx="0" cy="0"/>
        </a:xfrm>
      </p:grpSpPr>
      <p:sp>
        <p:nvSpPr>
          <p:cNvPr id="239" name="Google Shape;239;p13"/>
          <p:cNvSpPr txBox="1">
            <a:spLocks noGrp="1"/>
          </p:cNvSpPr>
          <p:nvPr>
            <p:ph type="sldNum" idx="12"/>
          </p:nvPr>
        </p:nvSpPr>
        <p:spPr>
          <a:xfrm>
            <a:off x="5166360" y="8898892"/>
            <a:ext cx="1645920" cy="511175"/>
          </a:xfrm>
          <a:prstGeom prst="rect">
            <a:avLst/>
          </a:prstGeom>
          <a:noFill/>
          <a:ln>
            <a:noFill/>
          </a:ln>
        </p:spPr>
        <p:txBody>
          <a:bodyPr spcFirstLastPara="1" wrap="square" lIns="91425" tIns="45700" rIns="91425" bIns="45700" anchor="ctr" anchorCtr="0">
            <a:noAutofit/>
          </a:bodyPr>
          <a:lstStyle/>
          <a:p>
            <a:pPr marL="0" lvl="0" indent="0" algn="r" rtl="0">
              <a:spcBef>
                <a:spcPts val="0"/>
              </a:spcBef>
              <a:spcAft>
                <a:spcPts val="0"/>
              </a:spcAft>
              <a:buNone/>
            </a:pPr>
            <a:fld id="{00000000-1234-1234-1234-123412341234}" type="slidenum">
              <a:rPr lang="en-US"/>
              <a:pPr marL="0" lvl="0" indent="0" algn="r" rtl="0">
                <a:spcBef>
                  <a:spcPts val="0"/>
                </a:spcBef>
                <a:spcAft>
                  <a:spcPts val="0"/>
                </a:spcAft>
                <a:buNone/>
              </a:pPr>
              <a:t>1</a:t>
            </a:fld>
            <a:endParaRPr dirty="0"/>
          </a:p>
        </p:txBody>
      </p:sp>
      <p:sp>
        <p:nvSpPr>
          <p:cNvPr id="240" name="Google Shape;240;p13"/>
          <p:cNvSpPr txBox="1"/>
          <p:nvPr/>
        </p:nvSpPr>
        <p:spPr>
          <a:xfrm>
            <a:off x="350520" y="2087116"/>
            <a:ext cx="6461760" cy="1172116"/>
          </a:xfrm>
          <a:prstGeom prst="rect">
            <a:avLst/>
          </a:prstGeom>
          <a:noFill/>
          <a:ln>
            <a:noFill/>
          </a:ln>
        </p:spPr>
        <p:txBody>
          <a:bodyPr spcFirstLastPara="1" wrap="square" lIns="91425" tIns="45700" rIns="91425" bIns="45700" anchor="t" anchorCtr="0">
            <a:spAutoFit/>
          </a:bodyPr>
          <a:lstStyle/>
          <a:p>
            <a:pPr marL="0" marR="0" lvl="0" indent="0" algn="l" rtl="0">
              <a:lnSpc>
                <a:spcPct val="120000"/>
              </a:lnSpc>
              <a:spcBef>
                <a:spcPts val="0"/>
              </a:spcBef>
              <a:spcAft>
                <a:spcPts val="0"/>
              </a:spcAft>
              <a:buNone/>
            </a:pPr>
            <a:r>
              <a:rPr lang="en-US" sz="4000" dirty="0">
                <a:solidFill>
                  <a:srgbClr val="029DB6"/>
                </a:solidFill>
                <a:latin typeface="Montserrat Light"/>
                <a:ea typeface="Montserrat Light"/>
                <a:cs typeface="Montserrat Light"/>
                <a:sym typeface="Montserrat Light"/>
              </a:rPr>
              <a:t>COMPREHENSIVE PLAN</a:t>
            </a:r>
            <a:endParaRPr dirty="0"/>
          </a:p>
          <a:p>
            <a:pPr marL="0" marR="0" lvl="0" indent="0" algn="l" rtl="0">
              <a:lnSpc>
                <a:spcPct val="120000"/>
              </a:lnSpc>
              <a:spcBef>
                <a:spcPts val="0"/>
              </a:spcBef>
              <a:spcAft>
                <a:spcPts val="0"/>
              </a:spcAft>
              <a:buNone/>
            </a:pPr>
            <a:r>
              <a:rPr lang="en-US" sz="1800" b="1" dirty="0">
                <a:solidFill>
                  <a:srgbClr val="029DB6"/>
                </a:solidFill>
                <a:latin typeface="Montserrat"/>
                <a:ea typeface="Montserrat"/>
                <a:cs typeface="Montserrat"/>
                <a:sym typeface="Montserrat"/>
              </a:rPr>
              <a:t>2024 – 2026 </a:t>
            </a:r>
            <a:endParaRPr dirty="0"/>
          </a:p>
        </p:txBody>
      </p:sp>
      <p:pic>
        <p:nvPicPr>
          <p:cNvPr id="241" name="Google Shape;241;p13"/>
          <p:cNvPicPr preferRelativeResize="0"/>
          <p:nvPr/>
        </p:nvPicPr>
        <p:blipFill>
          <a:blip r:embed="rId4"/>
          <a:stretch>
            <a:fillRect/>
          </a:stretch>
        </p:blipFill>
        <p:spPr>
          <a:xfrm>
            <a:off x="350520" y="397075"/>
            <a:ext cx="2400220" cy="1069848"/>
          </a:xfrm>
          <a:prstGeom prst="rect">
            <a:avLst/>
          </a:prstGeom>
          <a:noFill/>
          <a:ln>
            <a:noFill/>
          </a:ln>
        </p:spPr>
      </p:pic>
      <p:sp>
        <p:nvSpPr>
          <p:cNvPr id="242" name="Google Shape;242;p13"/>
          <p:cNvSpPr txBox="1"/>
          <p:nvPr/>
        </p:nvSpPr>
        <p:spPr>
          <a:xfrm>
            <a:off x="350550" y="2183800"/>
            <a:ext cx="6461700" cy="585000"/>
          </a:xfrm>
          <a:prstGeom prst="rect">
            <a:avLst/>
          </a:prstGeom>
          <a:solidFill>
            <a:srgbClr val="D2ECED"/>
          </a:solid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en-US" sz="2600" b="1" dirty="0">
                <a:solidFill>
                  <a:srgbClr val="029DB6"/>
                </a:solidFill>
                <a:latin typeface="Montserrat"/>
                <a:ea typeface="Montserrat"/>
                <a:cs typeface="Montserrat"/>
                <a:sym typeface="Montserrat"/>
              </a:rPr>
              <a:t>NEEDS ASSESSMENT</a:t>
            </a:r>
            <a:endParaRPr sz="2600" b="1" dirty="0">
              <a:solidFill>
                <a:srgbClr val="029DB6"/>
              </a:solidFill>
              <a:latin typeface="Montserrat"/>
              <a:ea typeface="Montserrat"/>
              <a:cs typeface="Montserrat"/>
              <a:sym typeface="Montserrat"/>
            </a:endParaRP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blipFill>
          <a:blip r:embed="rId3">
            <a:alphaModFix/>
          </a:blip>
          <a:stretch>
            <a:fillRect/>
          </a:stretch>
        </a:blipFill>
        <a:effectLst/>
      </p:bgPr>
    </p:bg>
    <p:spTree>
      <p:nvGrpSpPr>
        <p:cNvPr id="1" name="Shape 246"/>
        <p:cNvGrpSpPr/>
        <p:nvPr/>
      </p:nvGrpSpPr>
      <p:grpSpPr>
        <a:xfrm>
          <a:off x="0" y="0"/>
          <a:ext cx="0" cy="0"/>
          <a:chOff x="0" y="0"/>
          <a:chExt cx="0" cy="0"/>
        </a:xfrm>
      </p:grpSpPr>
      <p:sp>
        <p:nvSpPr>
          <p:cNvPr id="247" name="Google Shape;247;p18"/>
          <p:cNvSpPr txBox="1">
            <a:spLocks noGrp="1"/>
          </p:cNvSpPr>
          <p:nvPr>
            <p:ph type="sldNum" idx="12"/>
          </p:nvPr>
        </p:nvSpPr>
        <p:spPr>
          <a:xfrm>
            <a:off x="5166360" y="8898892"/>
            <a:ext cx="1645920" cy="511175"/>
          </a:xfrm>
          <a:prstGeom prst="rect">
            <a:avLst/>
          </a:prstGeom>
          <a:noFill/>
          <a:ln>
            <a:noFill/>
          </a:ln>
        </p:spPr>
        <p:txBody>
          <a:bodyPr spcFirstLastPara="1" wrap="square" lIns="91425" tIns="45700" rIns="91425" bIns="45700" anchor="ctr" anchorCtr="0">
            <a:noAutofit/>
          </a:bodyPr>
          <a:lstStyle/>
          <a:p>
            <a:pPr marL="0" lvl="0" indent="0" algn="r" rtl="0">
              <a:spcBef>
                <a:spcPts val="0"/>
              </a:spcBef>
              <a:spcAft>
                <a:spcPts val="0"/>
              </a:spcAft>
              <a:buNone/>
            </a:pPr>
            <a:fld id="{00000000-1234-1234-1234-123412341234}" type="slidenum">
              <a:rPr lang="en-US"/>
              <a:pPr marL="0" lvl="0" indent="0" algn="r" rtl="0">
                <a:spcBef>
                  <a:spcPts val="0"/>
                </a:spcBef>
                <a:spcAft>
                  <a:spcPts val="0"/>
                </a:spcAft>
                <a:buNone/>
              </a:pPr>
              <a:t>2</a:t>
            </a:fld>
            <a:endParaRPr dirty="0"/>
          </a:p>
        </p:txBody>
      </p:sp>
      <p:sp>
        <p:nvSpPr>
          <p:cNvPr id="248" name="Google Shape;248;p18"/>
          <p:cNvSpPr txBox="1"/>
          <p:nvPr/>
        </p:nvSpPr>
        <p:spPr>
          <a:xfrm>
            <a:off x="518160" y="656588"/>
            <a:ext cx="6461700" cy="461700"/>
          </a:xfrm>
          <a:prstGeom prst="rect">
            <a:avLst/>
          </a:prstGeom>
          <a:noFill/>
          <a:ln>
            <a:noFill/>
          </a:ln>
        </p:spPr>
        <p:txBody>
          <a:bodyPr spcFirstLastPara="1" wrap="square" lIns="91425" tIns="45700" rIns="91425" bIns="45700" anchor="t" anchorCtr="0">
            <a:spAutoFit/>
          </a:bodyPr>
          <a:lstStyle/>
          <a:p>
            <a:pPr marL="0" marR="0" lvl="0" indent="0" algn="l" rtl="0">
              <a:lnSpc>
                <a:spcPct val="120000"/>
              </a:lnSpc>
              <a:spcBef>
                <a:spcPts val="0"/>
              </a:spcBef>
              <a:spcAft>
                <a:spcPts val="0"/>
              </a:spcAft>
              <a:buNone/>
            </a:pPr>
            <a:r>
              <a:rPr lang="en-US" sz="2400" b="1" dirty="0">
                <a:solidFill>
                  <a:srgbClr val="029DB6"/>
                </a:solidFill>
                <a:latin typeface="Montserrat"/>
                <a:ea typeface="Montserrat"/>
                <a:cs typeface="Montserrat"/>
                <a:sym typeface="Montserrat"/>
              </a:rPr>
              <a:t>Acknowledgments</a:t>
            </a:r>
            <a:endParaRPr b="1" dirty="0"/>
          </a:p>
        </p:txBody>
      </p:sp>
      <p:sp>
        <p:nvSpPr>
          <p:cNvPr id="249" name="Google Shape;249;p18"/>
          <p:cNvSpPr txBox="1"/>
          <p:nvPr/>
        </p:nvSpPr>
        <p:spPr>
          <a:xfrm>
            <a:off x="548638" y="1701799"/>
            <a:ext cx="6400800" cy="4524275"/>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n-US" sz="1600" i="1" dirty="0" smtClean="0">
                <a:solidFill>
                  <a:schemeClr val="dk1"/>
                </a:solidFill>
                <a:latin typeface="Roboto"/>
                <a:ea typeface="Roboto"/>
                <a:cs typeface="Roboto"/>
                <a:sym typeface="Roboto"/>
              </a:rPr>
              <a:t>Saluda County First Steps would like to acknowledge the support we received in successfully developing our Needs Assessment from input through our Saluda County Community Partners: Saluda County First Steps Board Members, Saluda School District One Administration and Staff Members, Saluda County DSS, Westview Behavioral Staff, Piedmont Agency on Aging (Foster Grandparents) Staff, Saluda Learning Center (EHS/HS GLEAMNS), The Potter’s House Saluda (Non-Profit),  PASOs Community Health Worker and Administration,  Saluda County DHEC and South Carolina DHEC Staff, Saluda County DJJ Staff, Saluda Police Department, Victim’s Advocate for the Town of Saluda, Saluda Mayor (Milliken Matthews), Saluda Chamber of Commerce, and the Town of Saluda Staff.</a:t>
            </a:r>
          </a:p>
          <a:p>
            <a:pPr marL="0" marR="0" lvl="0" indent="0" algn="l" rtl="0">
              <a:spcBef>
                <a:spcPts val="0"/>
              </a:spcBef>
              <a:spcAft>
                <a:spcPts val="0"/>
              </a:spcAft>
              <a:buNone/>
            </a:pPr>
            <a:endParaRPr sz="1600" dirty="0">
              <a:solidFill>
                <a:schemeClr val="dk1"/>
              </a:solidFill>
              <a:latin typeface="Roboto"/>
              <a:ea typeface="Roboto"/>
              <a:cs typeface="Roboto"/>
              <a:sym typeface="Roboto"/>
            </a:endParaRPr>
          </a:p>
          <a:p>
            <a:pPr marL="0" marR="0" lvl="0" indent="0" algn="l" rtl="0">
              <a:spcBef>
                <a:spcPts val="0"/>
              </a:spcBef>
              <a:spcAft>
                <a:spcPts val="0"/>
              </a:spcAft>
              <a:buNone/>
            </a:pPr>
            <a:r>
              <a:rPr lang="en-US" sz="1600" i="1" dirty="0">
                <a:solidFill>
                  <a:schemeClr val="dk1"/>
                </a:solidFill>
                <a:latin typeface="Roboto"/>
                <a:ea typeface="Roboto"/>
                <a:cs typeface="Roboto"/>
                <a:sym typeface="Roboto"/>
              </a:rPr>
              <a:t>“The project described was supported through South Carolina First Steps by the Preschool Development Grant Birth through Five Initiative (PDG B-5), Grant Number 90TP0080-02-01 from the Office of Child Care, Administration for Children and Families, U.S. Department of Health and Human Services.”</a:t>
            </a:r>
            <a:endParaRPr sz="1600" i="1" dirty="0">
              <a:solidFill>
                <a:schemeClr val="dk1"/>
              </a:solidFill>
              <a:latin typeface="Roboto"/>
              <a:ea typeface="Roboto"/>
              <a:cs typeface="Roboto"/>
              <a:sym typeface="Roboto"/>
            </a:endParaRP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idx="12"/>
          </p:nvPr>
        </p:nvSpPr>
        <p:spPr/>
        <p:txBody>
          <a:bodyPr/>
          <a:lstStyle/>
          <a:p>
            <a:pPr marL="0" lvl="0" indent="0" algn="r" rtl="0">
              <a:spcBef>
                <a:spcPts val="0"/>
              </a:spcBef>
              <a:spcAft>
                <a:spcPts val="0"/>
              </a:spcAft>
              <a:buNone/>
            </a:pPr>
            <a:fld id="{00000000-1234-1234-1234-123412341234}" type="slidenum">
              <a:rPr lang="en-US" smtClean="0"/>
              <a:pPr marL="0" lvl="0" indent="0" algn="r" rtl="0">
                <a:spcBef>
                  <a:spcPts val="0"/>
                </a:spcBef>
                <a:spcAft>
                  <a:spcPts val="0"/>
                </a:spcAft>
                <a:buNone/>
              </a:pPr>
              <a:t>3</a:t>
            </a:fld>
            <a:endParaRPr lang="en-US" dirty="0"/>
          </a:p>
        </p:txBody>
      </p:sp>
      <p:graphicFrame>
        <p:nvGraphicFramePr>
          <p:cNvPr id="20482" name="Object 2"/>
          <p:cNvGraphicFramePr>
            <a:graphicFrameLocks noChangeAspect="1"/>
          </p:cNvGraphicFramePr>
          <p:nvPr/>
        </p:nvGraphicFramePr>
        <p:xfrm>
          <a:off x="230188" y="501650"/>
          <a:ext cx="6856412" cy="8599488"/>
        </p:xfrm>
        <a:graphic>
          <a:graphicData uri="http://schemas.openxmlformats.org/presentationml/2006/ole">
            <p:oleObj spid="_x0000_s20482" name="Document" r:id="rId3" imgW="6857129" imgH="8599444" progId="Word.Document.12">
              <p:embed/>
            </p:oleObj>
          </a:graphicData>
        </a:graphic>
      </p:graphicFrame>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blipFill>
          <a:blip r:embed="rId3">
            <a:alphaModFix/>
          </a:blip>
          <a:stretch>
            <a:fillRect/>
          </a:stretch>
        </a:blipFill>
        <a:effectLst/>
      </p:bgPr>
    </p:bg>
    <p:spTree>
      <p:nvGrpSpPr>
        <p:cNvPr id="1" name="Shape 253"/>
        <p:cNvGrpSpPr/>
        <p:nvPr/>
      </p:nvGrpSpPr>
      <p:grpSpPr>
        <a:xfrm>
          <a:off x="0" y="0"/>
          <a:ext cx="0" cy="0"/>
          <a:chOff x="0" y="0"/>
          <a:chExt cx="0" cy="0"/>
        </a:xfrm>
      </p:grpSpPr>
      <p:sp>
        <p:nvSpPr>
          <p:cNvPr id="254" name="Google Shape;254;p15"/>
          <p:cNvSpPr txBox="1">
            <a:spLocks noGrp="1"/>
          </p:cNvSpPr>
          <p:nvPr>
            <p:ph type="sldNum" idx="12"/>
          </p:nvPr>
        </p:nvSpPr>
        <p:spPr>
          <a:xfrm>
            <a:off x="5166360" y="8898892"/>
            <a:ext cx="1645920" cy="511175"/>
          </a:xfrm>
          <a:prstGeom prst="rect">
            <a:avLst/>
          </a:prstGeom>
          <a:noFill/>
          <a:ln>
            <a:noFill/>
          </a:ln>
        </p:spPr>
        <p:txBody>
          <a:bodyPr spcFirstLastPara="1" wrap="square" lIns="91425" tIns="45700" rIns="91425" bIns="45700" anchor="ctr" anchorCtr="0">
            <a:noAutofit/>
          </a:bodyPr>
          <a:lstStyle/>
          <a:p>
            <a:pPr marL="0" lvl="0" indent="0" algn="r" rtl="0">
              <a:spcBef>
                <a:spcPts val="0"/>
              </a:spcBef>
              <a:spcAft>
                <a:spcPts val="0"/>
              </a:spcAft>
              <a:buNone/>
            </a:pPr>
            <a:fld id="{00000000-1234-1234-1234-123412341234}" type="slidenum">
              <a:rPr lang="en-US"/>
              <a:pPr marL="0" lvl="0" indent="0" algn="r" rtl="0">
                <a:spcBef>
                  <a:spcPts val="0"/>
                </a:spcBef>
                <a:spcAft>
                  <a:spcPts val="0"/>
                </a:spcAft>
                <a:buNone/>
              </a:pPr>
              <a:t>4</a:t>
            </a:fld>
            <a:endParaRPr dirty="0"/>
          </a:p>
        </p:txBody>
      </p:sp>
      <p:sp>
        <p:nvSpPr>
          <p:cNvPr id="255" name="Google Shape;255;p15"/>
          <p:cNvSpPr txBox="1"/>
          <p:nvPr/>
        </p:nvSpPr>
        <p:spPr>
          <a:xfrm>
            <a:off x="518160" y="656588"/>
            <a:ext cx="6461700" cy="461700"/>
          </a:xfrm>
          <a:prstGeom prst="rect">
            <a:avLst/>
          </a:prstGeom>
          <a:noFill/>
          <a:ln>
            <a:noFill/>
          </a:ln>
        </p:spPr>
        <p:txBody>
          <a:bodyPr spcFirstLastPara="1" wrap="square" lIns="91425" tIns="45700" rIns="91425" bIns="45700" anchor="t" anchorCtr="0">
            <a:spAutoFit/>
          </a:bodyPr>
          <a:lstStyle/>
          <a:p>
            <a:pPr marL="0" marR="0" lvl="0" indent="0" algn="l" rtl="0">
              <a:lnSpc>
                <a:spcPct val="120000"/>
              </a:lnSpc>
              <a:spcBef>
                <a:spcPts val="0"/>
              </a:spcBef>
              <a:spcAft>
                <a:spcPts val="0"/>
              </a:spcAft>
              <a:buNone/>
            </a:pPr>
            <a:r>
              <a:rPr lang="en-US" sz="2400" b="1" dirty="0">
                <a:solidFill>
                  <a:srgbClr val="029DB6"/>
                </a:solidFill>
                <a:latin typeface="Montserrat"/>
                <a:ea typeface="Montserrat"/>
                <a:cs typeface="Montserrat"/>
                <a:sym typeface="Montserrat"/>
              </a:rPr>
              <a:t>Message from the Executive Director</a:t>
            </a:r>
            <a:endParaRPr b="1" dirty="0"/>
          </a:p>
        </p:txBody>
      </p:sp>
      <p:pic>
        <p:nvPicPr>
          <p:cNvPr id="256" name="Google Shape;256;p15"/>
          <p:cNvPicPr preferRelativeResize="0"/>
          <p:nvPr/>
        </p:nvPicPr>
        <p:blipFill>
          <a:blip r:embed="rId4"/>
          <a:stretch>
            <a:fillRect/>
          </a:stretch>
        </p:blipFill>
        <p:spPr>
          <a:xfrm>
            <a:off x="357571" y="1650292"/>
            <a:ext cx="3204495" cy="2514600"/>
          </a:xfrm>
          <a:prstGeom prst="rect">
            <a:avLst/>
          </a:prstGeom>
          <a:noFill/>
          <a:ln>
            <a:noFill/>
          </a:ln>
        </p:spPr>
      </p:pic>
      <p:sp>
        <p:nvSpPr>
          <p:cNvPr id="257" name="Google Shape;257;p15"/>
          <p:cNvSpPr txBox="1"/>
          <p:nvPr/>
        </p:nvSpPr>
        <p:spPr>
          <a:xfrm>
            <a:off x="4244454" y="3330054"/>
            <a:ext cx="2538482" cy="830956"/>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n-US" sz="1600" b="1" dirty="0" smtClean="0">
                <a:solidFill>
                  <a:srgbClr val="029DB6"/>
                </a:solidFill>
                <a:latin typeface="Roboto"/>
                <a:ea typeface="Roboto"/>
                <a:sym typeface="Roboto"/>
              </a:rPr>
              <a:t>Kim Chariker</a:t>
            </a:r>
            <a:endParaRPr dirty="0"/>
          </a:p>
          <a:p>
            <a:pPr marL="0" marR="0" lvl="0" indent="0" algn="l" rtl="0">
              <a:spcBef>
                <a:spcPts val="0"/>
              </a:spcBef>
              <a:spcAft>
                <a:spcPts val="0"/>
              </a:spcAft>
              <a:buNone/>
            </a:pPr>
            <a:r>
              <a:rPr lang="en-US" sz="1600" dirty="0">
                <a:solidFill>
                  <a:schemeClr val="dk1"/>
                </a:solidFill>
                <a:latin typeface="Roboto"/>
                <a:ea typeface="Roboto"/>
                <a:cs typeface="Roboto"/>
                <a:sym typeface="Roboto"/>
              </a:rPr>
              <a:t>Executive </a:t>
            </a:r>
            <a:r>
              <a:rPr lang="en-US" sz="1600" dirty="0" smtClean="0">
                <a:solidFill>
                  <a:schemeClr val="dk1"/>
                </a:solidFill>
                <a:latin typeface="Roboto"/>
                <a:ea typeface="Roboto"/>
                <a:cs typeface="Roboto"/>
                <a:sym typeface="Roboto"/>
              </a:rPr>
              <a:t>Director</a:t>
            </a:r>
            <a:endParaRPr lang="en-US" dirty="0" smtClean="0">
              <a:ea typeface="Roboto"/>
            </a:endParaRPr>
          </a:p>
          <a:p>
            <a:pPr marL="0" marR="0" lvl="0" indent="0" algn="l" rtl="0">
              <a:spcBef>
                <a:spcPts val="0"/>
              </a:spcBef>
              <a:spcAft>
                <a:spcPts val="0"/>
              </a:spcAft>
              <a:buNone/>
            </a:pPr>
            <a:r>
              <a:rPr lang="en-US" sz="1600" dirty="0" smtClean="0">
                <a:solidFill>
                  <a:schemeClr val="dk1"/>
                </a:solidFill>
                <a:latin typeface="Roboto"/>
                <a:ea typeface="Roboto"/>
                <a:cs typeface="Roboto"/>
                <a:sym typeface="Roboto"/>
              </a:rPr>
              <a:t>Saluda </a:t>
            </a:r>
            <a:r>
              <a:rPr lang="en-US" sz="1600" dirty="0">
                <a:solidFill>
                  <a:schemeClr val="dk1"/>
                </a:solidFill>
                <a:latin typeface="Roboto"/>
                <a:ea typeface="Roboto"/>
                <a:cs typeface="Roboto"/>
                <a:sym typeface="Roboto"/>
              </a:rPr>
              <a:t>County First Steps</a:t>
            </a:r>
            <a:endParaRPr dirty="0"/>
          </a:p>
        </p:txBody>
      </p:sp>
      <p:sp>
        <p:nvSpPr>
          <p:cNvPr id="258" name="Google Shape;258;p15"/>
          <p:cNvSpPr txBox="1"/>
          <p:nvPr/>
        </p:nvSpPr>
        <p:spPr>
          <a:xfrm>
            <a:off x="457200" y="4681182"/>
            <a:ext cx="6400800" cy="3046948"/>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n-US" sz="1600" dirty="0" smtClean="0">
                <a:solidFill>
                  <a:schemeClr val="dk1"/>
                </a:solidFill>
                <a:latin typeface="Roboto"/>
                <a:ea typeface="Roboto"/>
                <a:cs typeface="Roboto"/>
                <a:sym typeface="Roboto"/>
              </a:rPr>
              <a:t>Interacting with a community that wants to see all of our young children succeed in school and life is what makes Saluda County special. Our #OneSaluda slogan has truly brought our community together to achieve success. The support shown to Saluda County First Steps during this Needs Assessment process has been nothing short of amazing. We all want to see the youth of our county succeed in all aspects of their lives and want a united community of support for families. We have the foundation to establish a Strategic Plan that will guide us in helping our young children be prepared to succeed in school and in life.  Community partnerships are key to providing the tools necessary for our young children to reach their goals.</a:t>
            </a:r>
            <a:endParaRPr sz="1600" dirty="0">
              <a:solidFill>
                <a:schemeClr val="dk1"/>
              </a:solidFill>
              <a:highlight>
                <a:srgbClr val="FFFF00"/>
              </a:highlight>
              <a:latin typeface="Roboto"/>
              <a:ea typeface="Roboto"/>
              <a:cs typeface="Roboto"/>
              <a:sym typeface="Roboto"/>
            </a:endParaRPr>
          </a:p>
        </p:txBody>
      </p:sp>
      <p:sp>
        <p:nvSpPr>
          <p:cNvPr id="9" name="TextBox 8"/>
          <p:cNvSpPr txBox="1"/>
          <p:nvPr/>
        </p:nvSpPr>
        <p:spPr>
          <a:xfrm>
            <a:off x="4626591" y="7888405"/>
            <a:ext cx="1419367" cy="400110"/>
          </a:xfrm>
          <a:prstGeom prst="rect">
            <a:avLst/>
          </a:prstGeom>
          <a:noFill/>
        </p:spPr>
        <p:txBody>
          <a:bodyPr wrap="square" rtlCol="0">
            <a:spAutoFit/>
          </a:bodyPr>
          <a:lstStyle/>
          <a:p>
            <a:r>
              <a:rPr lang="en-US" sz="2000" dirty="0" smtClean="0">
                <a:latin typeface="Brush Script MT" pitchFamily="66" charset="0"/>
              </a:rPr>
              <a:t>Kim Chariker</a:t>
            </a:r>
            <a:endParaRPr lang="en-US" sz="2000" dirty="0">
              <a:latin typeface="Brush Script MT" pitchFamily="66" charset="0"/>
            </a:endParaRP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blipFill>
          <a:blip r:embed="rId3">
            <a:alphaModFix/>
          </a:blip>
          <a:stretch>
            <a:fillRect/>
          </a:stretch>
        </a:blipFill>
        <a:effectLst/>
      </p:bgPr>
    </p:bg>
    <p:spTree>
      <p:nvGrpSpPr>
        <p:cNvPr id="1" name="Shape 273"/>
        <p:cNvGrpSpPr/>
        <p:nvPr/>
      </p:nvGrpSpPr>
      <p:grpSpPr>
        <a:xfrm>
          <a:off x="0" y="0"/>
          <a:ext cx="0" cy="0"/>
          <a:chOff x="0" y="0"/>
          <a:chExt cx="0" cy="0"/>
        </a:xfrm>
      </p:grpSpPr>
      <p:sp>
        <p:nvSpPr>
          <p:cNvPr id="274" name="Google Shape;274;p17"/>
          <p:cNvSpPr txBox="1">
            <a:spLocks noGrp="1"/>
          </p:cNvSpPr>
          <p:nvPr>
            <p:ph type="sldNum" idx="12"/>
          </p:nvPr>
        </p:nvSpPr>
        <p:spPr>
          <a:xfrm>
            <a:off x="5334060" y="8805017"/>
            <a:ext cx="1645800" cy="511200"/>
          </a:xfrm>
          <a:prstGeom prst="rect">
            <a:avLst/>
          </a:prstGeom>
          <a:noFill/>
          <a:ln>
            <a:noFill/>
          </a:ln>
        </p:spPr>
        <p:txBody>
          <a:bodyPr spcFirstLastPara="1" wrap="square" lIns="91425" tIns="45700" rIns="91425" bIns="45700" anchor="ctr" anchorCtr="0">
            <a:noAutofit/>
          </a:bodyPr>
          <a:lstStyle/>
          <a:p>
            <a:pPr marL="0" lvl="0" indent="0" algn="r" rtl="0">
              <a:spcBef>
                <a:spcPts val="0"/>
              </a:spcBef>
              <a:spcAft>
                <a:spcPts val="0"/>
              </a:spcAft>
              <a:buNone/>
            </a:pPr>
            <a:fld id="{00000000-1234-1234-1234-123412341234}" type="slidenum">
              <a:rPr lang="en-US"/>
              <a:pPr marL="0" lvl="0" indent="0" algn="r" rtl="0">
                <a:spcBef>
                  <a:spcPts val="0"/>
                </a:spcBef>
                <a:spcAft>
                  <a:spcPts val="0"/>
                </a:spcAft>
                <a:buNone/>
              </a:pPr>
              <a:t>5</a:t>
            </a:fld>
            <a:endParaRPr dirty="0"/>
          </a:p>
        </p:txBody>
      </p:sp>
      <p:sp>
        <p:nvSpPr>
          <p:cNvPr id="275" name="Google Shape;275;p17" descr="timeline "/>
          <p:cNvSpPr/>
          <p:nvPr/>
        </p:nvSpPr>
        <p:spPr>
          <a:xfrm rot="-5400000">
            <a:off x="1645390" y="2171277"/>
            <a:ext cx="4073899" cy="1044549"/>
          </a:xfrm>
          <a:custGeom>
            <a:avLst/>
            <a:gdLst/>
            <a:ahLst/>
            <a:cxnLst/>
            <a:rect l="l" t="t" r="r" b="b"/>
            <a:pathLst>
              <a:path w="5658193" h="1450763" extrusionOk="0">
                <a:moveTo>
                  <a:pt x="1450750" y="725607"/>
                </a:moveTo>
                <a:lnTo>
                  <a:pt x="1449830" y="725607"/>
                </a:lnTo>
                <a:lnTo>
                  <a:pt x="1449806" y="725382"/>
                </a:lnTo>
                <a:lnTo>
                  <a:pt x="1449830" y="725157"/>
                </a:lnTo>
                <a:lnTo>
                  <a:pt x="1402870" y="725157"/>
                </a:lnTo>
                <a:lnTo>
                  <a:pt x="1389130" y="588840"/>
                </a:lnTo>
                <a:cubicBezTo>
                  <a:pt x="1325954" y="280108"/>
                  <a:pt x="1052790" y="47869"/>
                  <a:pt x="725382" y="47869"/>
                </a:cubicBezTo>
                <a:cubicBezTo>
                  <a:pt x="351202" y="47869"/>
                  <a:pt x="47868" y="351202"/>
                  <a:pt x="47868" y="725382"/>
                </a:cubicBezTo>
                <a:lnTo>
                  <a:pt x="47890" y="725607"/>
                </a:lnTo>
                <a:lnTo>
                  <a:pt x="10" y="725607"/>
                </a:lnTo>
                <a:lnTo>
                  <a:pt x="0" y="725382"/>
                </a:lnTo>
                <a:cubicBezTo>
                  <a:pt x="0" y="324765"/>
                  <a:pt x="324764" y="1"/>
                  <a:pt x="725382" y="1"/>
                </a:cubicBezTo>
                <a:cubicBezTo>
                  <a:pt x="1125998" y="1"/>
                  <a:pt x="1450762" y="324765"/>
                  <a:pt x="1450762" y="725382"/>
                </a:cubicBezTo>
                <a:close/>
                <a:moveTo>
                  <a:pt x="4932812" y="1450762"/>
                </a:moveTo>
                <a:cubicBezTo>
                  <a:pt x="4532195" y="1450762"/>
                  <a:pt x="4207431" y="1125998"/>
                  <a:pt x="4207431" y="725381"/>
                </a:cubicBezTo>
                <a:lnTo>
                  <a:pt x="4207442" y="725156"/>
                </a:lnTo>
                <a:lnTo>
                  <a:pt x="4208363" y="725156"/>
                </a:lnTo>
                <a:lnTo>
                  <a:pt x="4208386" y="725381"/>
                </a:lnTo>
                <a:lnTo>
                  <a:pt x="4208363" y="725606"/>
                </a:lnTo>
                <a:lnTo>
                  <a:pt x="4255322" y="725606"/>
                </a:lnTo>
                <a:lnTo>
                  <a:pt x="4269064" y="861924"/>
                </a:lnTo>
                <a:cubicBezTo>
                  <a:pt x="4332239" y="1170655"/>
                  <a:pt x="4605404" y="1402894"/>
                  <a:pt x="4932812" y="1402894"/>
                </a:cubicBezTo>
                <a:cubicBezTo>
                  <a:pt x="5306992" y="1402894"/>
                  <a:pt x="5610325" y="1099561"/>
                  <a:pt x="5610325" y="725381"/>
                </a:cubicBezTo>
                <a:lnTo>
                  <a:pt x="5610302" y="725156"/>
                </a:lnTo>
                <a:lnTo>
                  <a:pt x="5658182" y="725156"/>
                </a:lnTo>
                <a:lnTo>
                  <a:pt x="5658193" y="725381"/>
                </a:lnTo>
                <a:cubicBezTo>
                  <a:pt x="5658193" y="1125998"/>
                  <a:pt x="5333429" y="1450762"/>
                  <a:pt x="4932812" y="1450762"/>
                </a:cubicBezTo>
                <a:close/>
                <a:moveTo>
                  <a:pt x="2127320" y="1450763"/>
                </a:moveTo>
                <a:cubicBezTo>
                  <a:pt x="1726703" y="1450763"/>
                  <a:pt x="1401938" y="1125999"/>
                  <a:pt x="1401938" y="725382"/>
                </a:cubicBezTo>
                <a:lnTo>
                  <a:pt x="1401950" y="725157"/>
                </a:lnTo>
                <a:lnTo>
                  <a:pt x="1402870" y="725157"/>
                </a:lnTo>
                <a:lnTo>
                  <a:pt x="1402894" y="725382"/>
                </a:lnTo>
                <a:lnTo>
                  <a:pt x="1402870" y="725607"/>
                </a:lnTo>
                <a:lnTo>
                  <a:pt x="1449830" y="725607"/>
                </a:lnTo>
                <a:lnTo>
                  <a:pt x="1463572" y="861925"/>
                </a:lnTo>
                <a:cubicBezTo>
                  <a:pt x="1526746" y="1170656"/>
                  <a:pt x="1799912" y="1402895"/>
                  <a:pt x="2127320" y="1402895"/>
                </a:cubicBezTo>
                <a:cubicBezTo>
                  <a:pt x="2501500" y="1402895"/>
                  <a:pt x="2804833" y="1099562"/>
                  <a:pt x="2804833" y="725382"/>
                </a:cubicBezTo>
                <a:lnTo>
                  <a:pt x="2804810" y="725157"/>
                </a:lnTo>
                <a:lnTo>
                  <a:pt x="2805515" y="725157"/>
                </a:lnTo>
                <a:lnTo>
                  <a:pt x="2820229" y="579192"/>
                </a:lnTo>
                <a:cubicBezTo>
                  <a:pt x="2887868" y="248648"/>
                  <a:pt x="3180333" y="0"/>
                  <a:pt x="3530873" y="0"/>
                </a:cubicBezTo>
                <a:cubicBezTo>
                  <a:pt x="3931490" y="0"/>
                  <a:pt x="4256254" y="324764"/>
                  <a:pt x="4256254" y="725381"/>
                </a:cubicBezTo>
                <a:lnTo>
                  <a:pt x="4256243" y="725606"/>
                </a:lnTo>
                <a:lnTo>
                  <a:pt x="4255322" y="725606"/>
                </a:lnTo>
                <a:lnTo>
                  <a:pt x="4255299" y="725381"/>
                </a:lnTo>
                <a:lnTo>
                  <a:pt x="4255322" y="725156"/>
                </a:lnTo>
                <a:lnTo>
                  <a:pt x="4208363" y="725156"/>
                </a:lnTo>
                <a:lnTo>
                  <a:pt x="4194621" y="588839"/>
                </a:lnTo>
                <a:cubicBezTo>
                  <a:pt x="4131446" y="280107"/>
                  <a:pt x="3858281" y="47868"/>
                  <a:pt x="3530873" y="47868"/>
                </a:cubicBezTo>
                <a:cubicBezTo>
                  <a:pt x="3156693" y="47868"/>
                  <a:pt x="2853360" y="351201"/>
                  <a:pt x="2853360" y="725381"/>
                </a:cubicBezTo>
                <a:lnTo>
                  <a:pt x="2853383" y="725606"/>
                </a:lnTo>
                <a:lnTo>
                  <a:pt x="2852678" y="725606"/>
                </a:lnTo>
                <a:lnTo>
                  <a:pt x="2837964" y="871572"/>
                </a:lnTo>
                <a:cubicBezTo>
                  <a:pt x="2770325" y="1202116"/>
                  <a:pt x="2477860" y="1450763"/>
                  <a:pt x="2127320" y="1450763"/>
                </a:cubicBezTo>
                <a:close/>
              </a:path>
            </a:pathLst>
          </a:custGeom>
          <a:solidFill>
            <a:srgbClr val="E7E6E6"/>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3000" b="0" i="0" u="none" strike="noStrike" cap="none" dirty="0">
              <a:solidFill>
                <a:srgbClr val="FFFFFF"/>
              </a:solidFill>
              <a:latin typeface="Roboto"/>
              <a:ea typeface="Roboto"/>
              <a:cs typeface="Roboto"/>
              <a:sym typeface="Roboto"/>
            </a:endParaRPr>
          </a:p>
        </p:txBody>
      </p:sp>
      <p:sp>
        <p:nvSpPr>
          <p:cNvPr id="276" name="Google Shape;276;p17" descr="timeline "/>
          <p:cNvSpPr/>
          <p:nvPr/>
        </p:nvSpPr>
        <p:spPr>
          <a:xfrm rot="5400000" flipH="1">
            <a:off x="1659766" y="2178307"/>
            <a:ext cx="4073899" cy="1044549"/>
          </a:xfrm>
          <a:custGeom>
            <a:avLst/>
            <a:gdLst/>
            <a:ahLst/>
            <a:cxnLst/>
            <a:rect l="l" t="t" r="r" b="b"/>
            <a:pathLst>
              <a:path w="5658193" h="1450763" extrusionOk="0">
                <a:moveTo>
                  <a:pt x="1450750" y="725607"/>
                </a:moveTo>
                <a:lnTo>
                  <a:pt x="1449830" y="725607"/>
                </a:lnTo>
                <a:lnTo>
                  <a:pt x="1449806" y="725382"/>
                </a:lnTo>
                <a:lnTo>
                  <a:pt x="1449830" y="725157"/>
                </a:lnTo>
                <a:lnTo>
                  <a:pt x="1402870" y="725157"/>
                </a:lnTo>
                <a:lnTo>
                  <a:pt x="1389130" y="588840"/>
                </a:lnTo>
                <a:cubicBezTo>
                  <a:pt x="1325954" y="280108"/>
                  <a:pt x="1052790" y="47869"/>
                  <a:pt x="725382" y="47869"/>
                </a:cubicBezTo>
                <a:cubicBezTo>
                  <a:pt x="351202" y="47869"/>
                  <a:pt x="47868" y="351202"/>
                  <a:pt x="47868" y="725382"/>
                </a:cubicBezTo>
                <a:lnTo>
                  <a:pt x="47890" y="725607"/>
                </a:lnTo>
                <a:lnTo>
                  <a:pt x="10" y="725607"/>
                </a:lnTo>
                <a:lnTo>
                  <a:pt x="0" y="725382"/>
                </a:lnTo>
                <a:cubicBezTo>
                  <a:pt x="0" y="324765"/>
                  <a:pt x="324764" y="1"/>
                  <a:pt x="725382" y="1"/>
                </a:cubicBezTo>
                <a:cubicBezTo>
                  <a:pt x="1125998" y="1"/>
                  <a:pt x="1450762" y="324765"/>
                  <a:pt x="1450762" y="725382"/>
                </a:cubicBezTo>
                <a:close/>
                <a:moveTo>
                  <a:pt x="4932812" y="1450762"/>
                </a:moveTo>
                <a:cubicBezTo>
                  <a:pt x="4532195" y="1450762"/>
                  <a:pt x="4207431" y="1125998"/>
                  <a:pt x="4207431" y="725381"/>
                </a:cubicBezTo>
                <a:lnTo>
                  <a:pt x="4207442" y="725156"/>
                </a:lnTo>
                <a:lnTo>
                  <a:pt x="4208363" y="725156"/>
                </a:lnTo>
                <a:lnTo>
                  <a:pt x="4208386" y="725381"/>
                </a:lnTo>
                <a:lnTo>
                  <a:pt x="4208363" y="725606"/>
                </a:lnTo>
                <a:lnTo>
                  <a:pt x="4255322" y="725606"/>
                </a:lnTo>
                <a:lnTo>
                  <a:pt x="4269064" y="861924"/>
                </a:lnTo>
                <a:cubicBezTo>
                  <a:pt x="4332239" y="1170655"/>
                  <a:pt x="4605404" y="1402894"/>
                  <a:pt x="4932812" y="1402894"/>
                </a:cubicBezTo>
                <a:cubicBezTo>
                  <a:pt x="5306992" y="1402894"/>
                  <a:pt x="5610325" y="1099561"/>
                  <a:pt x="5610325" y="725381"/>
                </a:cubicBezTo>
                <a:lnTo>
                  <a:pt x="5610302" y="725156"/>
                </a:lnTo>
                <a:lnTo>
                  <a:pt x="5658182" y="725156"/>
                </a:lnTo>
                <a:lnTo>
                  <a:pt x="5658193" y="725381"/>
                </a:lnTo>
                <a:cubicBezTo>
                  <a:pt x="5658193" y="1125998"/>
                  <a:pt x="5333429" y="1450762"/>
                  <a:pt x="4932812" y="1450762"/>
                </a:cubicBezTo>
                <a:close/>
                <a:moveTo>
                  <a:pt x="2127320" y="1450763"/>
                </a:moveTo>
                <a:cubicBezTo>
                  <a:pt x="1726703" y="1450763"/>
                  <a:pt x="1401938" y="1125999"/>
                  <a:pt x="1401938" y="725382"/>
                </a:cubicBezTo>
                <a:lnTo>
                  <a:pt x="1401950" y="725157"/>
                </a:lnTo>
                <a:lnTo>
                  <a:pt x="1402870" y="725157"/>
                </a:lnTo>
                <a:lnTo>
                  <a:pt x="1402894" y="725382"/>
                </a:lnTo>
                <a:lnTo>
                  <a:pt x="1402870" y="725607"/>
                </a:lnTo>
                <a:lnTo>
                  <a:pt x="1449830" y="725607"/>
                </a:lnTo>
                <a:lnTo>
                  <a:pt x="1463572" y="861925"/>
                </a:lnTo>
                <a:cubicBezTo>
                  <a:pt x="1526746" y="1170656"/>
                  <a:pt x="1799912" y="1402895"/>
                  <a:pt x="2127320" y="1402895"/>
                </a:cubicBezTo>
                <a:cubicBezTo>
                  <a:pt x="2501500" y="1402895"/>
                  <a:pt x="2804833" y="1099562"/>
                  <a:pt x="2804833" y="725382"/>
                </a:cubicBezTo>
                <a:lnTo>
                  <a:pt x="2804810" y="725157"/>
                </a:lnTo>
                <a:lnTo>
                  <a:pt x="2805515" y="725157"/>
                </a:lnTo>
                <a:lnTo>
                  <a:pt x="2820229" y="579192"/>
                </a:lnTo>
                <a:cubicBezTo>
                  <a:pt x="2887868" y="248648"/>
                  <a:pt x="3180333" y="0"/>
                  <a:pt x="3530873" y="0"/>
                </a:cubicBezTo>
                <a:cubicBezTo>
                  <a:pt x="3931490" y="0"/>
                  <a:pt x="4256254" y="324764"/>
                  <a:pt x="4256254" y="725381"/>
                </a:cubicBezTo>
                <a:lnTo>
                  <a:pt x="4256243" y="725606"/>
                </a:lnTo>
                <a:lnTo>
                  <a:pt x="4255322" y="725606"/>
                </a:lnTo>
                <a:lnTo>
                  <a:pt x="4255299" y="725381"/>
                </a:lnTo>
                <a:lnTo>
                  <a:pt x="4255322" y="725156"/>
                </a:lnTo>
                <a:lnTo>
                  <a:pt x="4208363" y="725156"/>
                </a:lnTo>
                <a:lnTo>
                  <a:pt x="4194621" y="588839"/>
                </a:lnTo>
                <a:cubicBezTo>
                  <a:pt x="4131446" y="280107"/>
                  <a:pt x="3858281" y="47868"/>
                  <a:pt x="3530873" y="47868"/>
                </a:cubicBezTo>
                <a:cubicBezTo>
                  <a:pt x="3156693" y="47868"/>
                  <a:pt x="2853360" y="351201"/>
                  <a:pt x="2853360" y="725381"/>
                </a:cubicBezTo>
                <a:lnTo>
                  <a:pt x="2853383" y="725606"/>
                </a:lnTo>
                <a:lnTo>
                  <a:pt x="2852678" y="725606"/>
                </a:lnTo>
                <a:lnTo>
                  <a:pt x="2837964" y="871572"/>
                </a:lnTo>
                <a:cubicBezTo>
                  <a:pt x="2770325" y="1202116"/>
                  <a:pt x="2477860" y="1450763"/>
                  <a:pt x="2127320" y="1450763"/>
                </a:cubicBezTo>
                <a:close/>
              </a:path>
            </a:pathLst>
          </a:custGeom>
          <a:solidFill>
            <a:srgbClr val="0D8195"/>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3000" b="0" i="0" u="none" strike="noStrike" cap="none" dirty="0">
              <a:solidFill>
                <a:srgbClr val="FFFFFF"/>
              </a:solidFill>
              <a:latin typeface="Roboto"/>
              <a:ea typeface="Roboto"/>
              <a:cs typeface="Roboto"/>
              <a:sym typeface="Roboto"/>
            </a:endParaRPr>
          </a:p>
        </p:txBody>
      </p:sp>
      <p:sp>
        <p:nvSpPr>
          <p:cNvPr id="277" name="Google Shape;277;p17" descr="timeline endpoints"/>
          <p:cNvSpPr/>
          <p:nvPr/>
        </p:nvSpPr>
        <p:spPr>
          <a:xfrm rot="5400000">
            <a:off x="3610961" y="1624834"/>
            <a:ext cx="142800" cy="142800"/>
          </a:xfrm>
          <a:prstGeom prst="ellipse">
            <a:avLst/>
          </a:prstGeom>
          <a:solidFill>
            <a:srgbClr val="0D8195"/>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350" b="0" i="0" u="none" strike="noStrike" cap="none" dirty="0">
              <a:solidFill>
                <a:srgbClr val="FFFFFF"/>
              </a:solidFill>
              <a:latin typeface="Roboto"/>
              <a:ea typeface="Roboto"/>
              <a:cs typeface="Roboto"/>
              <a:sym typeface="Roboto"/>
            </a:endParaRPr>
          </a:p>
        </p:txBody>
      </p:sp>
      <p:sp>
        <p:nvSpPr>
          <p:cNvPr id="278" name="Google Shape;278;p17"/>
          <p:cNvSpPr txBox="1"/>
          <p:nvPr/>
        </p:nvSpPr>
        <p:spPr>
          <a:xfrm>
            <a:off x="1028335" y="1737450"/>
            <a:ext cx="1820100" cy="226500"/>
          </a:xfrm>
          <a:prstGeom prst="rect">
            <a:avLst/>
          </a:prstGeom>
          <a:noFill/>
          <a:ln>
            <a:noFill/>
          </a:ln>
        </p:spPr>
        <p:txBody>
          <a:bodyPr spcFirstLastPara="1" wrap="square" lIns="0" tIns="45700" rIns="0" bIns="45700" anchor="t" anchorCtr="0">
            <a:noAutofit/>
          </a:bodyPr>
          <a:lstStyle/>
          <a:p>
            <a:pPr marL="0" lvl="0" indent="0" algn="r" rtl="0">
              <a:lnSpc>
                <a:spcPct val="90000"/>
              </a:lnSpc>
              <a:spcBef>
                <a:spcPts val="0"/>
              </a:spcBef>
              <a:spcAft>
                <a:spcPts val="0"/>
              </a:spcAft>
              <a:buNone/>
            </a:pPr>
            <a:r>
              <a:rPr lang="en-US" sz="1200" b="1" dirty="0">
                <a:solidFill>
                  <a:srgbClr val="0D8195"/>
                </a:solidFill>
                <a:latin typeface="Montserrat"/>
                <a:ea typeface="Montserrat"/>
                <a:cs typeface="Montserrat"/>
                <a:sym typeface="Montserrat"/>
              </a:rPr>
              <a:t>CONVENE</a:t>
            </a:r>
            <a:endParaRPr sz="1200" b="1" dirty="0">
              <a:solidFill>
                <a:srgbClr val="6F42C1"/>
              </a:solidFill>
            </a:endParaRPr>
          </a:p>
        </p:txBody>
      </p:sp>
      <p:sp>
        <p:nvSpPr>
          <p:cNvPr id="279" name="Google Shape;279;p17"/>
          <p:cNvSpPr txBox="1"/>
          <p:nvPr/>
        </p:nvSpPr>
        <p:spPr>
          <a:xfrm>
            <a:off x="524425" y="1963953"/>
            <a:ext cx="2331300" cy="680100"/>
          </a:xfrm>
          <a:prstGeom prst="rect">
            <a:avLst/>
          </a:prstGeom>
          <a:noFill/>
          <a:ln>
            <a:noFill/>
          </a:ln>
        </p:spPr>
        <p:txBody>
          <a:bodyPr spcFirstLastPara="1" wrap="square" lIns="0" tIns="45700" rIns="0" bIns="45700" anchor="t" anchorCtr="0">
            <a:noAutofit/>
          </a:bodyPr>
          <a:lstStyle/>
          <a:p>
            <a:pPr marL="0" lvl="0" indent="0" algn="r" rtl="0">
              <a:spcBef>
                <a:spcPts val="0"/>
              </a:spcBef>
              <a:spcAft>
                <a:spcPts val="0"/>
              </a:spcAft>
              <a:buNone/>
            </a:pPr>
            <a:r>
              <a:rPr lang="en-US" sz="825" dirty="0" smtClean="0">
                <a:solidFill>
                  <a:srgbClr val="000000"/>
                </a:solidFill>
                <a:latin typeface="Roboto"/>
                <a:ea typeface="Roboto"/>
                <a:cs typeface="Roboto"/>
                <a:sym typeface="Roboto"/>
              </a:rPr>
              <a:t>H</a:t>
            </a:r>
            <a:r>
              <a:rPr lang="en-US" sz="825" dirty="0" smtClean="0">
                <a:latin typeface="Roboto"/>
                <a:ea typeface="Roboto"/>
                <a:cs typeface="Roboto"/>
                <a:sym typeface="Roboto"/>
              </a:rPr>
              <a:t>e</a:t>
            </a:r>
            <a:r>
              <a:rPr lang="en-US" sz="825" dirty="0" smtClean="0">
                <a:solidFill>
                  <a:srgbClr val="000000"/>
                </a:solidFill>
                <a:latin typeface="Roboto"/>
                <a:ea typeface="Roboto"/>
                <a:cs typeface="Roboto"/>
                <a:sym typeface="Roboto"/>
              </a:rPr>
              <a:t>ld two community </a:t>
            </a:r>
            <a:r>
              <a:rPr lang="en-US" sz="825" dirty="0">
                <a:solidFill>
                  <a:srgbClr val="000000"/>
                </a:solidFill>
                <a:latin typeface="Roboto"/>
                <a:ea typeface="Roboto"/>
                <a:cs typeface="Roboto"/>
                <a:sym typeface="Roboto"/>
              </a:rPr>
              <a:t>convenings with </a:t>
            </a:r>
            <a:r>
              <a:rPr lang="en-US" sz="825" dirty="0" smtClean="0">
                <a:solidFill>
                  <a:srgbClr val="000000"/>
                </a:solidFill>
                <a:latin typeface="Roboto"/>
                <a:ea typeface="Roboto"/>
                <a:cs typeface="Roboto"/>
                <a:sym typeface="Roboto"/>
              </a:rPr>
              <a:t>39 </a:t>
            </a:r>
            <a:r>
              <a:rPr lang="en-US" sz="825" dirty="0" smtClean="0">
                <a:latin typeface="Roboto"/>
                <a:ea typeface="Roboto"/>
                <a:cs typeface="Roboto"/>
                <a:sym typeface="Roboto"/>
              </a:rPr>
              <a:t>participants </a:t>
            </a:r>
            <a:r>
              <a:rPr lang="en-US" sz="825" dirty="0">
                <a:latin typeface="Roboto"/>
                <a:ea typeface="Roboto"/>
                <a:cs typeface="Roboto"/>
                <a:sym typeface="Roboto"/>
              </a:rPr>
              <a:t>and</a:t>
            </a:r>
            <a:r>
              <a:rPr lang="en-US" sz="825" dirty="0">
                <a:solidFill>
                  <a:srgbClr val="000000"/>
                </a:solidFill>
                <a:latin typeface="Roboto"/>
                <a:ea typeface="Roboto"/>
                <a:cs typeface="Roboto"/>
                <a:sym typeface="Roboto"/>
              </a:rPr>
              <a:t> developed a vision for young children and their families</a:t>
            </a:r>
            <a:endParaRPr sz="825" dirty="0">
              <a:solidFill>
                <a:srgbClr val="000000"/>
              </a:solidFill>
              <a:latin typeface="Avenir"/>
              <a:ea typeface="Avenir"/>
              <a:cs typeface="Avenir"/>
              <a:sym typeface="Avenir"/>
            </a:endParaRPr>
          </a:p>
          <a:p>
            <a:pPr marL="0" lvl="0" indent="0" algn="r" rtl="0">
              <a:spcBef>
                <a:spcPts val="750"/>
              </a:spcBef>
              <a:spcAft>
                <a:spcPts val="0"/>
              </a:spcAft>
              <a:buNone/>
            </a:pPr>
            <a:r>
              <a:rPr lang="en-US" sz="825" dirty="0">
                <a:solidFill>
                  <a:srgbClr val="000000"/>
                </a:solidFill>
                <a:latin typeface="Roboto"/>
                <a:ea typeface="Roboto"/>
                <a:cs typeface="Roboto"/>
                <a:sym typeface="Roboto"/>
              </a:rPr>
              <a:t>October 2022 –  January 2023</a:t>
            </a:r>
            <a:endParaRPr sz="825" dirty="0">
              <a:solidFill>
                <a:srgbClr val="000000"/>
              </a:solidFill>
              <a:latin typeface="Avenir"/>
              <a:ea typeface="Avenir"/>
              <a:cs typeface="Avenir"/>
              <a:sym typeface="Avenir"/>
            </a:endParaRPr>
          </a:p>
        </p:txBody>
      </p:sp>
      <p:sp>
        <p:nvSpPr>
          <p:cNvPr id="280" name="Google Shape;280;p17"/>
          <p:cNvSpPr txBox="1"/>
          <p:nvPr/>
        </p:nvSpPr>
        <p:spPr>
          <a:xfrm>
            <a:off x="4431683" y="2781025"/>
            <a:ext cx="2555700" cy="211500"/>
          </a:xfrm>
          <a:prstGeom prst="rect">
            <a:avLst/>
          </a:prstGeom>
          <a:noFill/>
          <a:ln>
            <a:noFill/>
          </a:ln>
        </p:spPr>
        <p:txBody>
          <a:bodyPr spcFirstLastPara="1" wrap="square" lIns="0" tIns="45700" rIns="0" bIns="45700" anchor="t" anchorCtr="0">
            <a:noAutofit/>
          </a:bodyPr>
          <a:lstStyle/>
          <a:p>
            <a:pPr marL="0" lvl="0" indent="0" algn="l" rtl="0">
              <a:lnSpc>
                <a:spcPct val="90000"/>
              </a:lnSpc>
              <a:spcBef>
                <a:spcPts val="0"/>
              </a:spcBef>
              <a:spcAft>
                <a:spcPts val="0"/>
              </a:spcAft>
              <a:buNone/>
            </a:pPr>
            <a:r>
              <a:rPr lang="en-US" sz="1200" b="1" dirty="0">
                <a:solidFill>
                  <a:srgbClr val="0D8195"/>
                </a:solidFill>
                <a:latin typeface="Montserrat"/>
                <a:ea typeface="Montserrat"/>
                <a:cs typeface="Montserrat"/>
                <a:sym typeface="Montserrat"/>
              </a:rPr>
              <a:t>UNDERSTAND</a:t>
            </a:r>
            <a:endParaRPr sz="1200" b="1" dirty="0">
              <a:solidFill>
                <a:srgbClr val="FEBE2E"/>
              </a:solidFill>
            </a:endParaRPr>
          </a:p>
        </p:txBody>
      </p:sp>
      <p:sp>
        <p:nvSpPr>
          <p:cNvPr id="281" name="Google Shape;281;p17"/>
          <p:cNvSpPr txBox="1"/>
          <p:nvPr/>
        </p:nvSpPr>
        <p:spPr>
          <a:xfrm>
            <a:off x="4431675" y="3000636"/>
            <a:ext cx="2555700" cy="622800"/>
          </a:xfrm>
          <a:prstGeom prst="rect">
            <a:avLst/>
          </a:prstGeom>
          <a:noFill/>
          <a:ln>
            <a:noFill/>
          </a:ln>
        </p:spPr>
        <p:txBody>
          <a:bodyPr spcFirstLastPara="1" wrap="square" lIns="0" tIns="45700" rIns="0" bIns="45700" anchor="t" anchorCtr="0">
            <a:noAutofit/>
          </a:bodyPr>
          <a:lstStyle/>
          <a:p>
            <a:pPr marL="0" lvl="0" indent="0" algn="l" rtl="0">
              <a:spcBef>
                <a:spcPts val="0"/>
              </a:spcBef>
              <a:spcAft>
                <a:spcPts val="0"/>
              </a:spcAft>
              <a:buNone/>
            </a:pPr>
            <a:r>
              <a:rPr lang="en-US" sz="825" dirty="0">
                <a:solidFill>
                  <a:srgbClr val="000000"/>
                </a:solidFill>
                <a:latin typeface="Roboto"/>
                <a:ea typeface="Roboto"/>
                <a:cs typeface="Roboto"/>
                <a:sym typeface="Roboto"/>
              </a:rPr>
              <a:t>Reviewed local data and map assets to understand the state of young children, their families, and the early childhood system</a:t>
            </a:r>
            <a:endParaRPr sz="825" dirty="0">
              <a:solidFill>
                <a:srgbClr val="000000"/>
              </a:solidFill>
              <a:latin typeface="Avenir"/>
              <a:ea typeface="Avenir"/>
              <a:cs typeface="Avenir"/>
              <a:sym typeface="Avenir"/>
            </a:endParaRPr>
          </a:p>
          <a:p>
            <a:pPr marL="0" lvl="0" indent="0" algn="l" rtl="0">
              <a:spcBef>
                <a:spcPts val="750"/>
              </a:spcBef>
              <a:spcAft>
                <a:spcPts val="0"/>
              </a:spcAft>
              <a:buNone/>
            </a:pPr>
            <a:r>
              <a:rPr lang="en-US" sz="825" dirty="0">
                <a:solidFill>
                  <a:srgbClr val="000000"/>
                </a:solidFill>
                <a:latin typeface="Roboto"/>
                <a:ea typeface="Roboto"/>
                <a:cs typeface="Roboto"/>
                <a:sym typeface="Roboto"/>
              </a:rPr>
              <a:t>October 2022 – March 2023</a:t>
            </a:r>
            <a:endParaRPr sz="825" dirty="0">
              <a:solidFill>
                <a:srgbClr val="000000"/>
              </a:solidFill>
              <a:latin typeface="Avenir"/>
              <a:ea typeface="Avenir"/>
              <a:cs typeface="Avenir"/>
              <a:sym typeface="Avenir"/>
            </a:endParaRPr>
          </a:p>
        </p:txBody>
      </p:sp>
      <p:sp>
        <p:nvSpPr>
          <p:cNvPr id="282" name="Google Shape;282;p17"/>
          <p:cNvSpPr txBox="1"/>
          <p:nvPr/>
        </p:nvSpPr>
        <p:spPr>
          <a:xfrm>
            <a:off x="413352" y="3682225"/>
            <a:ext cx="2441100" cy="221700"/>
          </a:xfrm>
          <a:prstGeom prst="rect">
            <a:avLst/>
          </a:prstGeom>
          <a:noFill/>
          <a:ln>
            <a:noFill/>
          </a:ln>
        </p:spPr>
        <p:txBody>
          <a:bodyPr spcFirstLastPara="1" wrap="square" lIns="0" tIns="45700" rIns="0" bIns="45700" anchor="t" anchorCtr="0">
            <a:noAutofit/>
          </a:bodyPr>
          <a:lstStyle/>
          <a:p>
            <a:pPr marL="0" lvl="0" indent="0" algn="r" rtl="0">
              <a:lnSpc>
                <a:spcPct val="90000"/>
              </a:lnSpc>
              <a:spcBef>
                <a:spcPts val="0"/>
              </a:spcBef>
              <a:spcAft>
                <a:spcPts val="0"/>
              </a:spcAft>
              <a:buNone/>
            </a:pPr>
            <a:r>
              <a:rPr lang="en-US" sz="1200" b="1" dirty="0">
                <a:solidFill>
                  <a:srgbClr val="0D8195"/>
                </a:solidFill>
                <a:latin typeface="Montserrat"/>
                <a:ea typeface="Montserrat"/>
                <a:cs typeface="Montserrat"/>
                <a:sym typeface="Montserrat"/>
              </a:rPr>
              <a:t>PRIORITIZE</a:t>
            </a:r>
            <a:endParaRPr sz="1200" b="1" dirty="0">
              <a:solidFill>
                <a:srgbClr val="79C045"/>
              </a:solidFill>
            </a:endParaRPr>
          </a:p>
        </p:txBody>
      </p:sp>
      <p:sp>
        <p:nvSpPr>
          <p:cNvPr id="283" name="Google Shape;283;p17"/>
          <p:cNvSpPr txBox="1"/>
          <p:nvPr/>
        </p:nvSpPr>
        <p:spPr>
          <a:xfrm>
            <a:off x="411725" y="3907903"/>
            <a:ext cx="2441100" cy="885900"/>
          </a:xfrm>
          <a:prstGeom prst="rect">
            <a:avLst/>
          </a:prstGeom>
          <a:noFill/>
          <a:ln>
            <a:noFill/>
          </a:ln>
        </p:spPr>
        <p:txBody>
          <a:bodyPr spcFirstLastPara="1" wrap="square" lIns="0" tIns="45700" rIns="0" bIns="45700" anchor="t" anchorCtr="0">
            <a:noAutofit/>
          </a:bodyPr>
          <a:lstStyle/>
          <a:p>
            <a:pPr marL="0" lvl="0" indent="0" algn="r" rtl="0">
              <a:spcBef>
                <a:spcPts val="0"/>
              </a:spcBef>
              <a:spcAft>
                <a:spcPts val="0"/>
              </a:spcAft>
              <a:buNone/>
            </a:pPr>
            <a:r>
              <a:rPr lang="en-US" sz="825" dirty="0">
                <a:solidFill>
                  <a:srgbClr val="000000"/>
                </a:solidFill>
                <a:latin typeface="Roboto"/>
                <a:ea typeface="Roboto"/>
                <a:cs typeface="Roboto"/>
                <a:sym typeface="Roboto"/>
              </a:rPr>
              <a:t>Organized the insight gathered from the convenings and data to prioritize the concerns, needs, and gaps the partnership wants to address and formalized</a:t>
            </a:r>
            <a:r>
              <a:rPr lang="en-US" sz="825" dirty="0">
                <a:latin typeface="Roboto"/>
                <a:ea typeface="Roboto"/>
                <a:cs typeface="Roboto"/>
                <a:sym typeface="Roboto"/>
              </a:rPr>
              <a:t> </a:t>
            </a:r>
            <a:r>
              <a:rPr lang="en-US" sz="825" dirty="0">
                <a:solidFill>
                  <a:srgbClr val="000000"/>
                </a:solidFill>
                <a:latin typeface="Roboto"/>
                <a:ea typeface="Roboto"/>
                <a:cs typeface="Roboto"/>
                <a:sym typeface="Roboto"/>
              </a:rPr>
              <a:t>Needs Assessment</a:t>
            </a:r>
            <a:endParaRPr sz="825" dirty="0">
              <a:solidFill>
                <a:srgbClr val="000000"/>
              </a:solidFill>
              <a:latin typeface="Avenir"/>
              <a:ea typeface="Avenir"/>
              <a:cs typeface="Avenir"/>
              <a:sym typeface="Avenir"/>
            </a:endParaRPr>
          </a:p>
          <a:p>
            <a:pPr marL="0" lvl="0" indent="0" algn="r" rtl="0">
              <a:spcBef>
                <a:spcPts val="750"/>
              </a:spcBef>
              <a:spcAft>
                <a:spcPts val="0"/>
              </a:spcAft>
              <a:buNone/>
            </a:pPr>
            <a:r>
              <a:rPr lang="en-US" sz="825" dirty="0">
                <a:solidFill>
                  <a:srgbClr val="000000"/>
                </a:solidFill>
                <a:latin typeface="Roboto"/>
                <a:ea typeface="Roboto"/>
                <a:cs typeface="Roboto"/>
                <a:sym typeface="Roboto"/>
              </a:rPr>
              <a:t>January 2023 –March 2023</a:t>
            </a:r>
            <a:endParaRPr sz="825" dirty="0">
              <a:solidFill>
                <a:srgbClr val="000000"/>
              </a:solidFill>
              <a:latin typeface="Avenir"/>
              <a:ea typeface="Avenir"/>
              <a:cs typeface="Avenir"/>
              <a:sym typeface="Avenir"/>
            </a:endParaRPr>
          </a:p>
        </p:txBody>
      </p:sp>
      <p:pic>
        <p:nvPicPr>
          <p:cNvPr id="284" name="Google Shape;284;p17" descr="Icon&#10;&#10;Description automatically generated"/>
          <p:cNvPicPr preferRelativeResize="0"/>
          <p:nvPr/>
        </p:nvPicPr>
        <p:blipFill rotWithShape="1">
          <a:blip r:embed="rId4">
            <a:alphaModFix/>
          </a:blip>
          <a:srcRect/>
          <a:stretch/>
        </p:blipFill>
        <p:spPr>
          <a:xfrm>
            <a:off x="3312569" y="1807116"/>
            <a:ext cx="768096" cy="768096"/>
          </a:xfrm>
          <a:prstGeom prst="rect">
            <a:avLst/>
          </a:prstGeom>
          <a:noFill/>
          <a:ln>
            <a:noFill/>
          </a:ln>
        </p:spPr>
      </p:pic>
      <p:pic>
        <p:nvPicPr>
          <p:cNvPr id="285" name="Google Shape;285;p17" descr="Icon&#10;&#10;Description automatically generated"/>
          <p:cNvPicPr preferRelativeResize="0"/>
          <p:nvPr/>
        </p:nvPicPr>
        <p:blipFill rotWithShape="1">
          <a:blip r:embed="rId5">
            <a:alphaModFix/>
          </a:blip>
          <a:srcRect/>
          <a:stretch/>
        </p:blipFill>
        <p:spPr>
          <a:xfrm>
            <a:off x="3316679" y="2818191"/>
            <a:ext cx="768096" cy="768096"/>
          </a:xfrm>
          <a:prstGeom prst="rect">
            <a:avLst/>
          </a:prstGeom>
          <a:noFill/>
          <a:ln>
            <a:noFill/>
          </a:ln>
        </p:spPr>
      </p:pic>
      <p:pic>
        <p:nvPicPr>
          <p:cNvPr id="286" name="Google Shape;286;p17" descr="Icon&#10;&#10;Description automatically generated"/>
          <p:cNvPicPr preferRelativeResize="0"/>
          <p:nvPr/>
        </p:nvPicPr>
        <p:blipFill rotWithShape="1">
          <a:blip r:embed="rId6">
            <a:alphaModFix/>
          </a:blip>
          <a:srcRect/>
          <a:stretch/>
        </p:blipFill>
        <p:spPr>
          <a:xfrm>
            <a:off x="3313859" y="3829275"/>
            <a:ext cx="768096" cy="768096"/>
          </a:xfrm>
          <a:prstGeom prst="rect">
            <a:avLst/>
          </a:prstGeom>
          <a:noFill/>
          <a:ln>
            <a:noFill/>
          </a:ln>
        </p:spPr>
      </p:pic>
      <p:cxnSp>
        <p:nvCxnSpPr>
          <p:cNvPr id="287" name="Google Shape;287;p17"/>
          <p:cNvCxnSpPr>
            <a:cxnSpLocks/>
          </p:cNvCxnSpPr>
          <p:nvPr/>
        </p:nvCxnSpPr>
        <p:spPr>
          <a:xfrm rot="5400000">
            <a:off x="3084143" y="2129147"/>
            <a:ext cx="0" cy="151800"/>
          </a:xfrm>
          <a:prstGeom prst="straightConnector1">
            <a:avLst/>
          </a:prstGeom>
          <a:noFill/>
          <a:ln w="28575" cap="flat" cmpd="sng">
            <a:solidFill>
              <a:srgbClr val="E7E6E6"/>
            </a:solidFill>
            <a:prstDash val="solid"/>
            <a:miter lim="800000"/>
            <a:headEnd type="none" w="sm" len="sm"/>
            <a:tailEnd type="none" w="sm" len="sm"/>
          </a:ln>
        </p:spPr>
      </p:cxnSp>
      <p:cxnSp>
        <p:nvCxnSpPr>
          <p:cNvPr id="288" name="Google Shape;288;p17"/>
          <p:cNvCxnSpPr>
            <a:cxnSpLocks/>
          </p:cNvCxnSpPr>
          <p:nvPr/>
        </p:nvCxnSpPr>
        <p:spPr>
          <a:xfrm rot="16200000">
            <a:off x="4258224" y="3129389"/>
            <a:ext cx="0" cy="151800"/>
          </a:xfrm>
          <a:prstGeom prst="straightConnector1">
            <a:avLst/>
          </a:prstGeom>
          <a:noFill/>
          <a:ln w="28575" cap="flat" cmpd="sng">
            <a:solidFill>
              <a:srgbClr val="E7E6E6"/>
            </a:solidFill>
            <a:prstDash val="solid"/>
            <a:miter lim="800000"/>
            <a:headEnd type="none" w="sm" len="sm"/>
            <a:tailEnd type="none" w="sm" len="sm"/>
          </a:ln>
        </p:spPr>
      </p:cxnSp>
      <p:cxnSp>
        <p:nvCxnSpPr>
          <p:cNvPr id="289" name="Google Shape;289;p17"/>
          <p:cNvCxnSpPr>
            <a:cxnSpLocks/>
          </p:cNvCxnSpPr>
          <p:nvPr/>
        </p:nvCxnSpPr>
        <p:spPr>
          <a:xfrm rot="5400000">
            <a:off x="3084143" y="4140828"/>
            <a:ext cx="0" cy="151800"/>
          </a:xfrm>
          <a:prstGeom prst="straightConnector1">
            <a:avLst/>
          </a:prstGeom>
          <a:noFill/>
          <a:ln w="28575" cap="flat" cmpd="sng">
            <a:solidFill>
              <a:srgbClr val="E7E6E6"/>
            </a:solidFill>
            <a:prstDash val="solid"/>
            <a:miter lim="800000"/>
            <a:headEnd type="none" w="sm" len="sm"/>
            <a:tailEnd type="none" w="sm" len="sm"/>
          </a:ln>
        </p:spPr>
      </p:cxnSp>
      <p:sp>
        <p:nvSpPr>
          <p:cNvPr id="290" name="Google Shape;290;p17"/>
          <p:cNvSpPr/>
          <p:nvPr/>
        </p:nvSpPr>
        <p:spPr>
          <a:xfrm>
            <a:off x="3015563" y="552450"/>
            <a:ext cx="1318500" cy="800100"/>
          </a:xfrm>
          <a:prstGeom prst="rect">
            <a:avLst/>
          </a:prstGeom>
          <a:solidFill>
            <a:srgbClr val="D2ECED"/>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291" name="Google Shape;291;p17"/>
          <p:cNvSpPr txBox="1"/>
          <p:nvPr/>
        </p:nvSpPr>
        <p:spPr>
          <a:xfrm>
            <a:off x="518160" y="656588"/>
            <a:ext cx="6461700" cy="461700"/>
          </a:xfrm>
          <a:prstGeom prst="rect">
            <a:avLst/>
          </a:prstGeom>
          <a:noFill/>
          <a:ln>
            <a:noFill/>
          </a:ln>
        </p:spPr>
        <p:txBody>
          <a:bodyPr spcFirstLastPara="1" wrap="square" lIns="91425" tIns="45700" rIns="91425" bIns="45700" anchor="t" anchorCtr="0">
            <a:spAutoFit/>
          </a:bodyPr>
          <a:lstStyle/>
          <a:p>
            <a:pPr marL="0" marR="0" lvl="0" indent="0" algn="l" rtl="0">
              <a:lnSpc>
                <a:spcPct val="120000"/>
              </a:lnSpc>
              <a:spcBef>
                <a:spcPts val="0"/>
              </a:spcBef>
              <a:spcAft>
                <a:spcPts val="0"/>
              </a:spcAft>
              <a:buNone/>
            </a:pPr>
            <a:r>
              <a:rPr lang="en-US" sz="2400" b="1" dirty="0">
                <a:solidFill>
                  <a:srgbClr val="029DB6"/>
                </a:solidFill>
                <a:latin typeface="Montserrat"/>
                <a:ea typeface="Montserrat"/>
                <a:cs typeface="Montserrat"/>
                <a:sym typeface="Montserrat"/>
              </a:rPr>
              <a:t>Needs Assessment Process</a:t>
            </a:r>
            <a:endParaRPr b="1" dirty="0"/>
          </a:p>
        </p:txBody>
      </p:sp>
      <p:sp>
        <p:nvSpPr>
          <p:cNvPr id="292" name="Google Shape;292;p17"/>
          <p:cNvSpPr txBox="1"/>
          <p:nvPr/>
        </p:nvSpPr>
        <p:spPr>
          <a:xfrm>
            <a:off x="524425" y="5172502"/>
            <a:ext cx="3484800" cy="1477297"/>
          </a:xfrm>
          <a:prstGeom prst="rect">
            <a:avLst/>
          </a:prstGeom>
          <a:solidFill>
            <a:srgbClr val="D2ECED"/>
          </a:solid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en-US" b="1" dirty="0" smtClean="0">
                <a:latin typeface="Montserrat"/>
                <a:ea typeface="Montserrat"/>
                <a:cs typeface="Montserrat"/>
                <a:sym typeface="Montserrat"/>
              </a:rPr>
              <a:t>“We need more of our Saluda services to be open after our working hours. We have to work, but sometimes we need help when offices are closed.” Hispanic Parent Survey Response</a:t>
            </a:r>
            <a:endParaRPr dirty="0">
              <a:latin typeface="Montserrat"/>
              <a:ea typeface="Montserrat"/>
              <a:cs typeface="Montserrat"/>
              <a:sym typeface="Montserrat"/>
            </a:endParaRPr>
          </a:p>
        </p:txBody>
      </p:sp>
      <p:sp>
        <p:nvSpPr>
          <p:cNvPr id="293" name="Google Shape;293;p17"/>
          <p:cNvSpPr txBox="1"/>
          <p:nvPr/>
        </p:nvSpPr>
        <p:spPr>
          <a:xfrm>
            <a:off x="3002776" y="6823882"/>
            <a:ext cx="3484800" cy="1692741"/>
          </a:xfrm>
          <a:prstGeom prst="rect">
            <a:avLst/>
          </a:prstGeom>
          <a:solidFill>
            <a:srgbClr val="D2ECED"/>
          </a:solidFill>
          <a:ln>
            <a:noFill/>
          </a:ln>
        </p:spPr>
        <p:txBody>
          <a:bodyPr spcFirstLastPara="1" wrap="square" lIns="91425" tIns="91425" rIns="91425" bIns="91425" anchor="t" anchorCtr="0">
            <a:spAutoFit/>
          </a:bodyPr>
          <a:lstStyle/>
          <a:p>
            <a:pPr marL="0" lvl="0" indent="0" rtl="0">
              <a:spcBef>
                <a:spcPts val="0"/>
              </a:spcBef>
              <a:spcAft>
                <a:spcPts val="0"/>
              </a:spcAft>
              <a:buNone/>
            </a:pPr>
            <a:r>
              <a:rPr lang="en-US" b="1" dirty="0" smtClean="0">
                <a:latin typeface="Montserrat"/>
                <a:ea typeface="Montserrat"/>
                <a:cs typeface="Montserrat"/>
                <a:sym typeface="Montserrat"/>
              </a:rPr>
              <a:t>“I don’t think we have updated our community resource guide, so we don’t know what services are available to us. An updated Saluda County Resource Guide would benefit everyone.” Shanna Myers, The Potter’s House Saluda</a:t>
            </a:r>
            <a:endParaRPr b="1" dirty="0">
              <a:latin typeface="Montserrat"/>
              <a:ea typeface="Montserrat"/>
              <a:cs typeface="Montserrat"/>
              <a:sym typeface="Montserrat"/>
            </a:endParaRP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blipFill>
          <a:blip r:embed="rId3">
            <a:alphaModFix/>
          </a:blip>
          <a:stretch>
            <a:fillRect/>
          </a:stretch>
        </a:blipFill>
        <a:effectLst/>
      </p:bgPr>
    </p:bg>
    <p:spTree>
      <p:nvGrpSpPr>
        <p:cNvPr id="1" name="Shape 352"/>
        <p:cNvGrpSpPr/>
        <p:nvPr/>
      </p:nvGrpSpPr>
      <p:grpSpPr>
        <a:xfrm>
          <a:off x="0" y="0"/>
          <a:ext cx="0" cy="0"/>
          <a:chOff x="0" y="0"/>
          <a:chExt cx="0" cy="0"/>
        </a:xfrm>
      </p:grpSpPr>
      <p:sp>
        <p:nvSpPr>
          <p:cNvPr id="353" name="Google Shape;353;g144b2f9d726_0_7"/>
          <p:cNvSpPr txBox="1">
            <a:spLocks noGrp="1"/>
          </p:cNvSpPr>
          <p:nvPr>
            <p:ph type="sldNum" idx="12"/>
          </p:nvPr>
        </p:nvSpPr>
        <p:spPr>
          <a:xfrm>
            <a:off x="5166360" y="8898892"/>
            <a:ext cx="1645800" cy="511200"/>
          </a:xfrm>
          <a:prstGeom prst="rect">
            <a:avLst/>
          </a:prstGeom>
          <a:noFill/>
          <a:ln>
            <a:noFill/>
          </a:ln>
        </p:spPr>
        <p:txBody>
          <a:bodyPr spcFirstLastPara="1" wrap="square" lIns="91425" tIns="45700" rIns="91425" bIns="45700" anchor="ctr" anchorCtr="0">
            <a:noAutofit/>
          </a:bodyPr>
          <a:lstStyle/>
          <a:p>
            <a:pPr marL="0" lvl="0" indent="0" algn="r" rtl="0">
              <a:spcBef>
                <a:spcPts val="0"/>
              </a:spcBef>
              <a:spcAft>
                <a:spcPts val="0"/>
              </a:spcAft>
              <a:buNone/>
            </a:pPr>
            <a:fld id="{00000000-1234-1234-1234-123412341234}" type="slidenum">
              <a:rPr lang="en-US" sz="1300"/>
              <a:pPr marL="0" lvl="0" indent="0" algn="r" rtl="0">
                <a:spcBef>
                  <a:spcPts val="0"/>
                </a:spcBef>
                <a:spcAft>
                  <a:spcPts val="0"/>
                </a:spcAft>
                <a:buNone/>
              </a:pPr>
              <a:t>6</a:t>
            </a:fld>
            <a:endParaRPr sz="1300" dirty="0"/>
          </a:p>
        </p:txBody>
      </p:sp>
      <p:sp>
        <p:nvSpPr>
          <p:cNvPr id="354" name="Google Shape;354;g144b2f9d726_0_7"/>
          <p:cNvSpPr txBox="1"/>
          <p:nvPr/>
        </p:nvSpPr>
        <p:spPr>
          <a:xfrm>
            <a:off x="518160" y="656588"/>
            <a:ext cx="6461700" cy="461700"/>
          </a:xfrm>
          <a:prstGeom prst="rect">
            <a:avLst/>
          </a:prstGeom>
          <a:noFill/>
          <a:ln>
            <a:noFill/>
          </a:ln>
        </p:spPr>
        <p:txBody>
          <a:bodyPr spcFirstLastPara="1" wrap="square" lIns="91425" tIns="45700" rIns="91425" bIns="45700" anchor="t" anchorCtr="0">
            <a:spAutoFit/>
          </a:bodyPr>
          <a:lstStyle/>
          <a:p>
            <a:pPr marL="0" marR="0" lvl="0" indent="0" algn="l" rtl="0">
              <a:lnSpc>
                <a:spcPct val="120000"/>
              </a:lnSpc>
              <a:spcBef>
                <a:spcPts val="0"/>
              </a:spcBef>
              <a:spcAft>
                <a:spcPts val="0"/>
              </a:spcAft>
              <a:buNone/>
            </a:pPr>
            <a:r>
              <a:rPr lang="en-US" sz="2400" b="1" dirty="0">
                <a:solidFill>
                  <a:srgbClr val="029DB6"/>
                </a:solidFill>
                <a:latin typeface="Montserrat"/>
                <a:ea typeface="Montserrat"/>
                <a:cs typeface="Montserrat"/>
                <a:sym typeface="Montserrat"/>
              </a:rPr>
              <a:t>Asset Map</a:t>
            </a:r>
            <a:endParaRPr sz="2400" b="1" dirty="0">
              <a:latin typeface="Montserrat"/>
              <a:ea typeface="Montserrat"/>
              <a:cs typeface="Montserrat"/>
              <a:sym typeface="Montserrat"/>
            </a:endParaRPr>
          </a:p>
        </p:txBody>
      </p:sp>
      <p:sp>
        <p:nvSpPr>
          <p:cNvPr id="355" name="Google Shape;355;g144b2f9d726_0_7"/>
          <p:cNvSpPr/>
          <p:nvPr/>
        </p:nvSpPr>
        <p:spPr>
          <a:xfrm>
            <a:off x="407663" y="1653625"/>
            <a:ext cx="1371600" cy="1371600"/>
          </a:xfrm>
          <a:prstGeom prst="hexagon">
            <a:avLst>
              <a:gd name="adj" fmla="val 25000"/>
              <a:gd name="vf" fmla="val 115470"/>
            </a:avLst>
          </a:prstGeom>
          <a:noFill/>
          <a:ln w="9525" cap="flat" cmpd="sng">
            <a:solidFill>
              <a:srgbClr val="029DB6"/>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endParaRPr sz="1300" dirty="0">
              <a:highlight>
                <a:srgbClr val="FFFF00"/>
              </a:highlight>
              <a:latin typeface="Roboto"/>
              <a:ea typeface="Roboto"/>
              <a:cs typeface="Roboto"/>
              <a:sym typeface="Roboto"/>
            </a:endParaRPr>
          </a:p>
        </p:txBody>
      </p:sp>
      <p:sp>
        <p:nvSpPr>
          <p:cNvPr id="356" name="Google Shape;356;g144b2f9d726_0_7"/>
          <p:cNvSpPr/>
          <p:nvPr/>
        </p:nvSpPr>
        <p:spPr>
          <a:xfrm>
            <a:off x="1431613" y="2344200"/>
            <a:ext cx="1371600" cy="1371600"/>
          </a:xfrm>
          <a:prstGeom prst="hexagon">
            <a:avLst>
              <a:gd name="adj" fmla="val 25000"/>
              <a:gd name="vf" fmla="val 115470"/>
            </a:avLst>
          </a:prstGeom>
          <a:noFill/>
          <a:ln w="9525" cap="flat" cmpd="sng">
            <a:solidFill>
              <a:srgbClr val="029DB6"/>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sz="1300" dirty="0">
              <a:latin typeface="Roboto"/>
              <a:ea typeface="Roboto"/>
              <a:cs typeface="Roboto"/>
              <a:sym typeface="Roboto"/>
            </a:endParaRPr>
          </a:p>
        </p:txBody>
      </p:sp>
      <p:sp>
        <p:nvSpPr>
          <p:cNvPr id="357" name="Google Shape;357;g144b2f9d726_0_7"/>
          <p:cNvSpPr/>
          <p:nvPr/>
        </p:nvSpPr>
        <p:spPr>
          <a:xfrm>
            <a:off x="2460313" y="1653625"/>
            <a:ext cx="1371600" cy="1371600"/>
          </a:xfrm>
          <a:prstGeom prst="hexagon">
            <a:avLst>
              <a:gd name="adj" fmla="val 25000"/>
              <a:gd name="vf" fmla="val 115470"/>
            </a:avLst>
          </a:prstGeom>
          <a:noFill/>
          <a:ln w="9525" cap="flat" cmpd="sng">
            <a:solidFill>
              <a:srgbClr val="029DB6"/>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sz="1300" dirty="0">
              <a:latin typeface="Roboto"/>
              <a:ea typeface="Roboto"/>
              <a:cs typeface="Roboto"/>
              <a:sym typeface="Roboto"/>
            </a:endParaRPr>
          </a:p>
        </p:txBody>
      </p:sp>
      <p:sp>
        <p:nvSpPr>
          <p:cNvPr id="358" name="Google Shape;358;g144b2f9d726_0_7"/>
          <p:cNvSpPr/>
          <p:nvPr/>
        </p:nvSpPr>
        <p:spPr>
          <a:xfrm>
            <a:off x="3483288" y="2344200"/>
            <a:ext cx="1371600" cy="1371600"/>
          </a:xfrm>
          <a:prstGeom prst="hexagon">
            <a:avLst>
              <a:gd name="adj" fmla="val 25000"/>
              <a:gd name="vf" fmla="val 115470"/>
            </a:avLst>
          </a:prstGeom>
          <a:noFill/>
          <a:ln w="9525" cap="flat" cmpd="sng">
            <a:solidFill>
              <a:srgbClr val="029DB6"/>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sz="1300" dirty="0">
              <a:latin typeface="Roboto"/>
              <a:ea typeface="Roboto"/>
              <a:cs typeface="Roboto"/>
              <a:sym typeface="Roboto"/>
            </a:endParaRPr>
          </a:p>
        </p:txBody>
      </p:sp>
      <p:sp>
        <p:nvSpPr>
          <p:cNvPr id="359" name="Google Shape;359;g144b2f9d726_0_7"/>
          <p:cNvSpPr/>
          <p:nvPr/>
        </p:nvSpPr>
        <p:spPr>
          <a:xfrm>
            <a:off x="4512963" y="1653625"/>
            <a:ext cx="1371600" cy="1371600"/>
          </a:xfrm>
          <a:prstGeom prst="hexagon">
            <a:avLst>
              <a:gd name="adj" fmla="val 25000"/>
              <a:gd name="vf" fmla="val 115470"/>
            </a:avLst>
          </a:prstGeom>
          <a:noFill/>
          <a:ln w="9525" cap="flat" cmpd="sng">
            <a:solidFill>
              <a:srgbClr val="029DB6"/>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sz="1300" dirty="0">
              <a:latin typeface="Roboto"/>
              <a:ea typeface="Roboto"/>
              <a:cs typeface="Roboto"/>
              <a:sym typeface="Roboto"/>
            </a:endParaRPr>
          </a:p>
        </p:txBody>
      </p:sp>
      <p:sp>
        <p:nvSpPr>
          <p:cNvPr id="360" name="Google Shape;360;g144b2f9d726_0_7"/>
          <p:cNvSpPr/>
          <p:nvPr/>
        </p:nvSpPr>
        <p:spPr>
          <a:xfrm>
            <a:off x="5535938" y="2344200"/>
            <a:ext cx="1371600" cy="1371600"/>
          </a:xfrm>
          <a:prstGeom prst="hexagon">
            <a:avLst>
              <a:gd name="adj" fmla="val 25000"/>
              <a:gd name="vf" fmla="val 115470"/>
            </a:avLst>
          </a:prstGeom>
          <a:noFill/>
          <a:ln w="9525" cap="flat" cmpd="sng">
            <a:solidFill>
              <a:srgbClr val="029DB6"/>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sz="1300" dirty="0">
              <a:latin typeface="Roboto"/>
              <a:ea typeface="Roboto"/>
              <a:cs typeface="Roboto"/>
              <a:sym typeface="Roboto"/>
            </a:endParaRPr>
          </a:p>
        </p:txBody>
      </p:sp>
      <p:sp>
        <p:nvSpPr>
          <p:cNvPr id="361" name="Google Shape;361;g144b2f9d726_0_7"/>
          <p:cNvSpPr/>
          <p:nvPr/>
        </p:nvSpPr>
        <p:spPr>
          <a:xfrm flipH="1">
            <a:off x="4512975" y="3025225"/>
            <a:ext cx="1371600" cy="1371600"/>
          </a:xfrm>
          <a:prstGeom prst="hexagon">
            <a:avLst>
              <a:gd name="adj" fmla="val 25000"/>
              <a:gd name="vf" fmla="val 115470"/>
            </a:avLst>
          </a:prstGeom>
          <a:noFill/>
          <a:ln w="9525" cap="flat" cmpd="sng">
            <a:solidFill>
              <a:srgbClr val="029DB6"/>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sz="1300" dirty="0">
              <a:highlight>
                <a:srgbClr val="FFFF00"/>
              </a:highlight>
              <a:latin typeface="Roboto"/>
              <a:ea typeface="Roboto"/>
              <a:cs typeface="Roboto"/>
              <a:sym typeface="Roboto"/>
            </a:endParaRPr>
          </a:p>
        </p:txBody>
      </p:sp>
      <p:sp>
        <p:nvSpPr>
          <p:cNvPr id="362" name="Google Shape;362;g144b2f9d726_0_7"/>
          <p:cNvSpPr/>
          <p:nvPr/>
        </p:nvSpPr>
        <p:spPr>
          <a:xfrm flipH="1">
            <a:off x="3489025" y="3715800"/>
            <a:ext cx="1371600" cy="1371600"/>
          </a:xfrm>
          <a:prstGeom prst="hexagon">
            <a:avLst>
              <a:gd name="adj" fmla="val 25000"/>
              <a:gd name="vf" fmla="val 115470"/>
            </a:avLst>
          </a:prstGeom>
          <a:noFill/>
          <a:ln w="9525" cap="flat" cmpd="sng">
            <a:solidFill>
              <a:srgbClr val="029DB6"/>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sz="1300" dirty="0">
              <a:latin typeface="Roboto"/>
              <a:ea typeface="Roboto"/>
              <a:cs typeface="Roboto"/>
              <a:sym typeface="Roboto"/>
            </a:endParaRPr>
          </a:p>
        </p:txBody>
      </p:sp>
      <p:sp>
        <p:nvSpPr>
          <p:cNvPr id="363" name="Google Shape;363;g144b2f9d726_0_7"/>
          <p:cNvSpPr/>
          <p:nvPr/>
        </p:nvSpPr>
        <p:spPr>
          <a:xfrm flipH="1">
            <a:off x="2460325" y="3025225"/>
            <a:ext cx="1371600" cy="1371600"/>
          </a:xfrm>
          <a:prstGeom prst="hexagon">
            <a:avLst>
              <a:gd name="adj" fmla="val 25000"/>
              <a:gd name="vf" fmla="val 115470"/>
            </a:avLst>
          </a:prstGeom>
          <a:noFill/>
          <a:ln w="9525" cap="flat" cmpd="sng">
            <a:solidFill>
              <a:srgbClr val="029DB6"/>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sz="1300" dirty="0">
              <a:latin typeface="Roboto"/>
              <a:ea typeface="Roboto"/>
              <a:cs typeface="Roboto"/>
              <a:sym typeface="Roboto"/>
            </a:endParaRPr>
          </a:p>
        </p:txBody>
      </p:sp>
      <p:sp>
        <p:nvSpPr>
          <p:cNvPr id="364" name="Google Shape;364;g144b2f9d726_0_7"/>
          <p:cNvSpPr/>
          <p:nvPr/>
        </p:nvSpPr>
        <p:spPr>
          <a:xfrm flipH="1">
            <a:off x="1437350" y="3715800"/>
            <a:ext cx="1371600" cy="1371600"/>
          </a:xfrm>
          <a:prstGeom prst="hexagon">
            <a:avLst>
              <a:gd name="adj" fmla="val 25000"/>
              <a:gd name="vf" fmla="val 115470"/>
            </a:avLst>
          </a:prstGeom>
          <a:noFill/>
          <a:ln w="9525" cap="flat" cmpd="sng">
            <a:solidFill>
              <a:srgbClr val="029DB6"/>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sz="1300" dirty="0">
              <a:latin typeface="Roboto"/>
              <a:ea typeface="Roboto"/>
              <a:cs typeface="Roboto"/>
              <a:sym typeface="Roboto"/>
            </a:endParaRPr>
          </a:p>
        </p:txBody>
      </p:sp>
      <p:sp>
        <p:nvSpPr>
          <p:cNvPr id="365" name="Google Shape;365;g144b2f9d726_0_7"/>
          <p:cNvSpPr/>
          <p:nvPr/>
        </p:nvSpPr>
        <p:spPr>
          <a:xfrm flipH="1">
            <a:off x="407675" y="3025225"/>
            <a:ext cx="1371600" cy="1371600"/>
          </a:xfrm>
          <a:prstGeom prst="hexagon">
            <a:avLst>
              <a:gd name="adj" fmla="val 25000"/>
              <a:gd name="vf" fmla="val 115470"/>
            </a:avLst>
          </a:prstGeom>
          <a:noFill/>
          <a:ln w="9525" cap="flat" cmpd="sng">
            <a:solidFill>
              <a:srgbClr val="029DB6"/>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sz="1300" dirty="0">
              <a:latin typeface="Roboto"/>
              <a:ea typeface="Roboto"/>
              <a:cs typeface="Roboto"/>
              <a:sym typeface="Roboto"/>
            </a:endParaRPr>
          </a:p>
        </p:txBody>
      </p:sp>
      <p:sp>
        <p:nvSpPr>
          <p:cNvPr id="366" name="Google Shape;366;g144b2f9d726_0_7"/>
          <p:cNvSpPr/>
          <p:nvPr/>
        </p:nvSpPr>
        <p:spPr>
          <a:xfrm flipH="1">
            <a:off x="5540700" y="3715800"/>
            <a:ext cx="1371600" cy="1371600"/>
          </a:xfrm>
          <a:prstGeom prst="hexagon">
            <a:avLst>
              <a:gd name="adj" fmla="val 25000"/>
              <a:gd name="vf" fmla="val 115470"/>
            </a:avLst>
          </a:prstGeom>
          <a:noFill/>
          <a:ln w="9525" cap="flat" cmpd="sng">
            <a:solidFill>
              <a:srgbClr val="029DB6"/>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sz="1300" dirty="0">
              <a:latin typeface="Roboto"/>
              <a:ea typeface="Roboto"/>
              <a:cs typeface="Roboto"/>
              <a:sym typeface="Roboto"/>
            </a:endParaRPr>
          </a:p>
        </p:txBody>
      </p:sp>
      <p:sp>
        <p:nvSpPr>
          <p:cNvPr id="367" name="Google Shape;367;g144b2f9d726_0_7"/>
          <p:cNvSpPr/>
          <p:nvPr/>
        </p:nvSpPr>
        <p:spPr>
          <a:xfrm flipH="1">
            <a:off x="5538313" y="3715800"/>
            <a:ext cx="1371600" cy="1371600"/>
          </a:xfrm>
          <a:prstGeom prst="hexagon">
            <a:avLst>
              <a:gd name="adj" fmla="val 25000"/>
              <a:gd name="vf" fmla="val 115470"/>
            </a:avLst>
          </a:prstGeom>
          <a:noFill/>
          <a:ln w="9525" cap="flat" cmpd="sng">
            <a:solidFill>
              <a:srgbClr val="029DB6"/>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sz="1300" dirty="0">
              <a:highlight>
                <a:srgbClr val="FFFF00"/>
              </a:highlight>
              <a:latin typeface="Roboto"/>
              <a:ea typeface="Roboto"/>
              <a:cs typeface="Roboto"/>
              <a:sym typeface="Roboto"/>
            </a:endParaRPr>
          </a:p>
        </p:txBody>
      </p:sp>
      <p:sp>
        <p:nvSpPr>
          <p:cNvPr id="368" name="Google Shape;368;g144b2f9d726_0_7"/>
          <p:cNvSpPr/>
          <p:nvPr/>
        </p:nvSpPr>
        <p:spPr>
          <a:xfrm flipH="1">
            <a:off x="4514363" y="4406375"/>
            <a:ext cx="1371600" cy="1371600"/>
          </a:xfrm>
          <a:prstGeom prst="hexagon">
            <a:avLst>
              <a:gd name="adj" fmla="val 25000"/>
              <a:gd name="vf" fmla="val 115470"/>
            </a:avLst>
          </a:prstGeom>
          <a:noFill/>
          <a:ln w="9525" cap="flat" cmpd="sng">
            <a:solidFill>
              <a:srgbClr val="029DB6"/>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sz="1300" dirty="0">
              <a:latin typeface="Roboto"/>
              <a:ea typeface="Roboto"/>
              <a:cs typeface="Roboto"/>
              <a:sym typeface="Roboto"/>
            </a:endParaRPr>
          </a:p>
        </p:txBody>
      </p:sp>
      <p:sp>
        <p:nvSpPr>
          <p:cNvPr id="369" name="Google Shape;369;g144b2f9d726_0_7"/>
          <p:cNvSpPr/>
          <p:nvPr/>
        </p:nvSpPr>
        <p:spPr>
          <a:xfrm flipH="1">
            <a:off x="3485663" y="3715800"/>
            <a:ext cx="1371600" cy="1371600"/>
          </a:xfrm>
          <a:prstGeom prst="hexagon">
            <a:avLst>
              <a:gd name="adj" fmla="val 25000"/>
              <a:gd name="vf" fmla="val 115470"/>
            </a:avLst>
          </a:prstGeom>
          <a:noFill/>
          <a:ln w="9525" cap="flat" cmpd="sng">
            <a:solidFill>
              <a:srgbClr val="029DB6"/>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sz="1300" dirty="0">
              <a:latin typeface="Roboto"/>
              <a:ea typeface="Roboto"/>
              <a:cs typeface="Roboto"/>
              <a:sym typeface="Roboto"/>
            </a:endParaRPr>
          </a:p>
        </p:txBody>
      </p:sp>
      <p:sp>
        <p:nvSpPr>
          <p:cNvPr id="370" name="Google Shape;370;g144b2f9d726_0_7"/>
          <p:cNvSpPr/>
          <p:nvPr/>
        </p:nvSpPr>
        <p:spPr>
          <a:xfrm flipH="1">
            <a:off x="2462688" y="4406375"/>
            <a:ext cx="1371600" cy="1371600"/>
          </a:xfrm>
          <a:prstGeom prst="hexagon">
            <a:avLst>
              <a:gd name="adj" fmla="val 25000"/>
              <a:gd name="vf" fmla="val 115470"/>
            </a:avLst>
          </a:prstGeom>
          <a:noFill/>
          <a:ln w="9525" cap="flat" cmpd="sng">
            <a:solidFill>
              <a:srgbClr val="029DB6"/>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sz="1300" dirty="0">
              <a:latin typeface="Roboto"/>
              <a:ea typeface="Roboto"/>
              <a:cs typeface="Roboto"/>
              <a:sym typeface="Roboto"/>
            </a:endParaRPr>
          </a:p>
        </p:txBody>
      </p:sp>
      <p:sp>
        <p:nvSpPr>
          <p:cNvPr id="371" name="Google Shape;371;g144b2f9d726_0_7"/>
          <p:cNvSpPr/>
          <p:nvPr/>
        </p:nvSpPr>
        <p:spPr>
          <a:xfrm flipH="1">
            <a:off x="1433013" y="3715800"/>
            <a:ext cx="1371600" cy="1371600"/>
          </a:xfrm>
          <a:prstGeom prst="hexagon">
            <a:avLst>
              <a:gd name="adj" fmla="val 25000"/>
              <a:gd name="vf" fmla="val 115470"/>
            </a:avLst>
          </a:prstGeom>
          <a:noFill/>
          <a:ln w="9525" cap="flat" cmpd="sng">
            <a:solidFill>
              <a:srgbClr val="029DB6"/>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sz="1300" dirty="0">
              <a:latin typeface="Roboto"/>
              <a:ea typeface="Roboto"/>
              <a:cs typeface="Roboto"/>
              <a:sym typeface="Roboto"/>
            </a:endParaRPr>
          </a:p>
        </p:txBody>
      </p:sp>
      <p:sp>
        <p:nvSpPr>
          <p:cNvPr id="372" name="Google Shape;372;g144b2f9d726_0_7"/>
          <p:cNvSpPr/>
          <p:nvPr/>
        </p:nvSpPr>
        <p:spPr>
          <a:xfrm flipH="1">
            <a:off x="410038" y="4406375"/>
            <a:ext cx="1371600" cy="1371600"/>
          </a:xfrm>
          <a:prstGeom prst="hexagon">
            <a:avLst>
              <a:gd name="adj" fmla="val 25000"/>
              <a:gd name="vf" fmla="val 115470"/>
            </a:avLst>
          </a:prstGeom>
          <a:noFill/>
          <a:ln w="9525" cap="flat" cmpd="sng">
            <a:solidFill>
              <a:srgbClr val="029DB6"/>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sz="1300" dirty="0">
              <a:latin typeface="Roboto"/>
              <a:ea typeface="Roboto"/>
              <a:cs typeface="Roboto"/>
              <a:sym typeface="Roboto"/>
            </a:endParaRPr>
          </a:p>
        </p:txBody>
      </p:sp>
      <p:sp>
        <p:nvSpPr>
          <p:cNvPr id="373" name="Google Shape;373;g144b2f9d726_0_7"/>
          <p:cNvSpPr/>
          <p:nvPr/>
        </p:nvSpPr>
        <p:spPr>
          <a:xfrm>
            <a:off x="1433000" y="5087400"/>
            <a:ext cx="1371600" cy="1371600"/>
          </a:xfrm>
          <a:prstGeom prst="hexagon">
            <a:avLst>
              <a:gd name="adj" fmla="val 25000"/>
              <a:gd name="vf" fmla="val 115470"/>
            </a:avLst>
          </a:prstGeom>
          <a:noFill/>
          <a:ln w="9525" cap="flat" cmpd="sng">
            <a:solidFill>
              <a:srgbClr val="029DB6"/>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sz="1300" dirty="0">
              <a:highlight>
                <a:srgbClr val="FFFF00"/>
              </a:highlight>
              <a:latin typeface="Roboto"/>
              <a:ea typeface="Roboto"/>
              <a:cs typeface="Roboto"/>
              <a:sym typeface="Roboto"/>
            </a:endParaRPr>
          </a:p>
        </p:txBody>
      </p:sp>
      <p:sp>
        <p:nvSpPr>
          <p:cNvPr id="374" name="Google Shape;374;g144b2f9d726_0_7"/>
          <p:cNvSpPr/>
          <p:nvPr/>
        </p:nvSpPr>
        <p:spPr>
          <a:xfrm>
            <a:off x="2456950" y="5777975"/>
            <a:ext cx="1371600" cy="1371600"/>
          </a:xfrm>
          <a:prstGeom prst="hexagon">
            <a:avLst>
              <a:gd name="adj" fmla="val 25000"/>
              <a:gd name="vf" fmla="val 115470"/>
            </a:avLst>
          </a:prstGeom>
          <a:noFill/>
          <a:ln w="9525" cap="flat" cmpd="sng">
            <a:solidFill>
              <a:srgbClr val="029DB6"/>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sz="1300" dirty="0">
              <a:latin typeface="Roboto"/>
              <a:ea typeface="Roboto"/>
              <a:cs typeface="Roboto"/>
              <a:sym typeface="Roboto"/>
            </a:endParaRPr>
          </a:p>
        </p:txBody>
      </p:sp>
      <p:sp>
        <p:nvSpPr>
          <p:cNvPr id="375" name="Google Shape;375;g144b2f9d726_0_7"/>
          <p:cNvSpPr/>
          <p:nvPr/>
        </p:nvSpPr>
        <p:spPr>
          <a:xfrm>
            <a:off x="3485650" y="5087400"/>
            <a:ext cx="1371600" cy="1371600"/>
          </a:xfrm>
          <a:prstGeom prst="hexagon">
            <a:avLst>
              <a:gd name="adj" fmla="val 25000"/>
              <a:gd name="vf" fmla="val 115470"/>
            </a:avLst>
          </a:prstGeom>
          <a:noFill/>
          <a:ln w="9525" cap="flat" cmpd="sng">
            <a:solidFill>
              <a:srgbClr val="029DB6"/>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sz="1300" dirty="0">
              <a:latin typeface="Roboto"/>
              <a:ea typeface="Roboto"/>
              <a:cs typeface="Roboto"/>
              <a:sym typeface="Roboto"/>
            </a:endParaRPr>
          </a:p>
        </p:txBody>
      </p:sp>
      <p:sp>
        <p:nvSpPr>
          <p:cNvPr id="376" name="Google Shape;376;g144b2f9d726_0_7"/>
          <p:cNvSpPr/>
          <p:nvPr/>
        </p:nvSpPr>
        <p:spPr>
          <a:xfrm>
            <a:off x="4508625" y="5777975"/>
            <a:ext cx="1371600" cy="1371600"/>
          </a:xfrm>
          <a:prstGeom prst="hexagon">
            <a:avLst>
              <a:gd name="adj" fmla="val 25000"/>
              <a:gd name="vf" fmla="val 115470"/>
            </a:avLst>
          </a:prstGeom>
          <a:noFill/>
          <a:ln w="9525" cap="flat" cmpd="sng">
            <a:solidFill>
              <a:srgbClr val="029DB6"/>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sz="1300" dirty="0">
              <a:latin typeface="Roboto"/>
              <a:ea typeface="Roboto"/>
              <a:cs typeface="Roboto"/>
              <a:sym typeface="Roboto"/>
            </a:endParaRPr>
          </a:p>
        </p:txBody>
      </p:sp>
      <p:sp>
        <p:nvSpPr>
          <p:cNvPr id="377" name="Google Shape;377;g144b2f9d726_0_7"/>
          <p:cNvSpPr/>
          <p:nvPr/>
        </p:nvSpPr>
        <p:spPr>
          <a:xfrm>
            <a:off x="5538300" y="5087400"/>
            <a:ext cx="1371600" cy="1371600"/>
          </a:xfrm>
          <a:prstGeom prst="hexagon">
            <a:avLst>
              <a:gd name="adj" fmla="val 25000"/>
              <a:gd name="vf" fmla="val 115470"/>
            </a:avLst>
          </a:prstGeom>
          <a:noFill/>
          <a:ln w="9525" cap="flat" cmpd="sng">
            <a:solidFill>
              <a:srgbClr val="029DB6"/>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sz="1300" dirty="0">
              <a:latin typeface="Roboto"/>
              <a:ea typeface="Roboto"/>
              <a:cs typeface="Roboto"/>
              <a:sym typeface="Roboto"/>
            </a:endParaRPr>
          </a:p>
        </p:txBody>
      </p:sp>
      <p:sp>
        <p:nvSpPr>
          <p:cNvPr id="378" name="Google Shape;378;g144b2f9d726_0_7"/>
          <p:cNvSpPr/>
          <p:nvPr/>
        </p:nvSpPr>
        <p:spPr>
          <a:xfrm>
            <a:off x="405275" y="5777975"/>
            <a:ext cx="1371600" cy="1371600"/>
          </a:xfrm>
          <a:prstGeom prst="hexagon">
            <a:avLst>
              <a:gd name="adj" fmla="val 25000"/>
              <a:gd name="vf" fmla="val 115470"/>
            </a:avLst>
          </a:prstGeom>
          <a:noFill/>
          <a:ln w="9525" cap="flat" cmpd="sng">
            <a:solidFill>
              <a:srgbClr val="029DB6"/>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sz="1300" dirty="0">
              <a:latin typeface="Roboto"/>
              <a:ea typeface="Roboto"/>
              <a:cs typeface="Roboto"/>
              <a:sym typeface="Roboto"/>
            </a:endParaRPr>
          </a:p>
        </p:txBody>
      </p:sp>
      <p:sp>
        <p:nvSpPr>
          <p:cNvPr id="379" name="Google Shape;379;g144b2f9d726_0_7"/>
          <p:cNvSpPr/>
          <p:nvPr/>
        </p:nvSpPr>
        <p:spPr>
          <a:xfrm flipH="1">
            <a:off x="5538313" y="6468550"/>
            <a:ext cx="1371600" cy="1371600"/>
          </a:xfrm>
          <a:prstGeom prst="hexagon">
            <a:avLst>
              <a:gd name="adj" fmla="val 25000"/>
              <a:gd name="vf" fmla="val 115470"/>
            </a:avLst>
          </a:prstGeom>
          <a:noFill/>
          <a:ln w="9525" cap="flat" cmpd="sng">
            <a:solidFill>
              <a:srgbClr val="029DB6"/>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sz="1300" dirty="0">
              <a:highlight>
                <a:srgbClr val="FFFF00"/>
              </a:highlight>
              <a:latin typeface="Roboto"/>
              <a:ea typeface="Roboto"/>
              <a:cs typeface="Roboto"/>
              <a:sym typeface="Roboto"/>
            </a:endParaRPr>
          </a:p>
        </p:txBody>
      </p:sp>
      <p:sp>
        <p:nvSpPr>
          <p:cNvPr id="380" name="Google Shape;380;g144b2f9d726_0_7"/>
          <p:cNvSpPr/>
          <p:nvPr/>
        </p:nvSpPr>
        <p:spPr>
          <a:xfrm flipH="1">
            <a:off x="4514363" y="7159125"/>
            <a:ext cx="1371600" cy="1371600"/>
          </a:xfrm>
          <a:prstGeom prst="hexagon">
            <a:avLst>
              <a:gd name="adj" fmla="val 25000"/>
              <a:gd name="vf" fmla="val 115470"/>
            </a:avLst>
          </a:prstGeom>
          <a:noFill/>
          <a:ln w="9525" cap="flat" cmpd="sng">
            <a:solidFill>
              <a:srgbClr val="029DB6"/>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sz="1300" dirty="0">
              <a:latin typeface="Roboto"/>
              <a:ea typeface="Roboto"/>
              <a:cs typeface="Roboto"/>
              <a:sym typeface="Roboto"/>
            </a:endParaRPr>
          </a:p>
        </p:txBody>
      </p:sp>
      <p:sp>
        <p:nvSpPr>
          <p:cNvPr id="381" name="Google Shape;381;g144b2f9d726_0_7"/>
          <p:cNvSpPr/>
          <p:nvPr/>
        </p:nvSpPr>
        <p:spPr>
          <a:xfrm flipH="1">
            <a:off x="3485663" y="6468550"/>
            <a:ext cx="1371600" cy="1371600"/>
          </a:xfrm>
          <a:prstGeom prst="hexagon">
            <a:avLst>
              <a:gd name="adj" fmla="val 25000"/>
              <a:gd name="vf" fmla="val 115470"/>
            </a:avLst>
          </a:prstGeom>
          <a:noFill/>
          <a:ln w="9525" cap="flat" cmpd="sng">
            <a:solidFill>
              <a:srgbClr val="029DB6"/>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sz="1300" dirty="0">
              <a:latin typeface="Roboto"/>
              <a:ea typeface="Roboto"/>
              <a:cs typeface="Roboto"/>
              <a:sym typeface="Roboto"/>
            </a:endParaRPr>
          </a:p>
        </p:txBody>
      </p:sp>
      <p:sp>
        <p:nvSpPr>
          <p:cNvPr id="382" name="Google Shape;382;g144b2f9d726_0_7"/>
          <p:cNvSpPr/>
          <p:nvPr/>
        </p:nvSpPr>
        <p:spPr>
          <a:xfrm flipH="1">
            <a:off x="2462688" y="7159125"/>
            <a:ext cx="1371600" cy="1371600"/>
          </a:xfrm>
          <a:prstGeom prst="hexagon">
            <a:avLst>
              <a:gd name="adj" fmla="val 25000"/>
              <a:gd name="vf" fmla="val 115470"/>
            </a:avLst>
          </a:prstGeom>
          <a:noFill/>
          <a:ln w="9525" cap="flat" cmpd="sng">
            <a:solidFill>
              <a:srgbClr val="029DB6"/>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sz="1300" dirty="0">
              <a:latin typeface="Roboto"/>
              <a:ea typeface="Roboto"/>
              <a:cs typeface="Roboto"/>
              <a:sym typeface="Roboto"/>
            </a:endParaRPr>
          </a:p>
        </p:txBody>
      </p:sp>
      <p:sp>
        <p:nvSpPr>
          <p:cNvPr id="383" name="Google Shape;383;g144b2f9d726_0_7"/>
          <p:cNvSpPr/>
          <p:nvPr/>
        </p:nvSpPr>
        <p:spPr>
          <a:xfrm flipH="1">
            <a:off x="1433013" y="6468550"/>
            <a:ext cx="1371600" cy="1371600"/>
          </a:xfrm>
          <a:prstGeom prst="hexagon">
            <a:avLst>
              <a:gd name="adj" fmla="val 25000"/>
              <a:gd name="vf" fmla="val 115470"/>
            </a:avLst>
          </a:prstGeom>
          <a:noFill/>
          <a:ln w="9525" cap="flat" cmpd="sng">
            <a:solidFill>
              <a:srgbClr val="029DB6"/>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sz="1300" dirty="0">
              <a:latin typeface="Roboto"/>
              <a:ea typeface="Roboto"/>
              <a:cs typeface="Roboto"/>
              <a:sym typeface="Roboto"/>
            </a:endParaRPr>
          </a:p>
        </p:txBody>
      </p:sp>
      <p:sp>
        <p:nvSpPr>
          <p:cNvPr id="384" name="Google Shape;384;g144b2f9d726_0_7"/>
          <p:cNvSpPr/>
          <p:nvPr/>
        </p:nvSpPr>
        <p:spPr>
          <a:xfrm flipH="1">
            <a:off x="410038" y="7159125"/>
            <a:ext cx="1371600" cy="1371600"/>
          </a:xfrm>
          <a:prstGeom prst="hexagon">
            <a:avLst>
              <a:gd name="adj" fmla="val 25000"/>
              <a:gd name="vf" fmla="val 115470"/>
            </a:avLst>
          </a:prstGeom>
          <a:noFill/>
          <a:ln w="9525" cap="flat" cmpd="sng">
            <a:solidFill>
              <a:srgbClr val="029DB6"/>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sz="1300" dirty="0">
              <a:latin typeface="Roboto"/>
              <a:ea typeface="Roboto"/>
              <a:cs typeface="Roboto"/>
              <a:sym typeface="Roboto"/>
            </a:endParaRPr>
          </a:p>
        </p:txBody>
      </p:sp>
      <p:sp>
        <p:nvSpPr>
          <p:cNvPr id="385" name="Google Shape;385;g144b2f9d726_0_7"/>
          <p:cNvSpPr/>
          <p:nvPr/>
        </p:nvSpPr>
        <p:spPr>
          <a:xfrm>
            <a:off x="1433000" y="7840150"/>
            <a:ext cx="1371600" cy="1371600"/>
          </a:xfrm>
          <a:prstGeom prst="hexagon">
            <a:avLst>
              <a:gd name="adj" fmla="val 25000"/>
              <a:gd name="vf" fmla="val 115470"/>
            </a:avLst>
          </a:prstGeom>
          <a:noFill/>
          <a:ln w="9525" cap="flat" cmpd="sng">
            <a:solidFill>
              <a:srgbClr val="029DB6"/>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sz="1300" dirty="0">
              <a:highlight>
                <a:srgbClr val="FFFF00"/>
              </a:highlight>
              <a:latin typeface="Roboto"/>
              <a:ea typeface="Roboto"/>
              <a:cs typeface="Roboto"/>
              <a:sym typeface="Roboto"/>
            </a:endParaRPr>
          </a:p>
        </p:txBody>
      </p:sp>
      <p:sp>
        <p:nvSpPr>
          <p:cNvPr id="386" name="Google Shape;386;g144b2f9d726_0_7"/>
          <p:cNvSpPr/>
          <p:nvPr/>
        </p:nvSpPr>
        <p:spPr>
          <a:xfrm>
            <a:off x="3485650" y="7840150"/>
            <a:ext cx="1371600" cy="1371600"/>
          </a:xfrm>
          <a:prstGeom prst="hexagon">
            <a:avLst>
              <a:gd name="adj" fmla="val 25000"/>
              <a:gd name="vf" fmla="val 115470"/>
            </a:avLst>
          </a:prstGeom>
          <a:noFill/>
          <a:ln w="9525" cap="flat" cmpd="sng">
            <a:solidFill>
              <a:srgbClr val="029DB6"/>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sz="1300" dirty="0">
              <a:latin typeface="Roboto"/>
              <a:ea typeface="Roboto"/>
              <a:cs typeface="Roboto"/>
              <a:sym typeface="Roboto"/>
            </a:endParaRPr>
          </a:p>
        </p:txBody>
      </p:sp>
      <p:sp>
        <p:nvSpPr>
          <p:cNvPr id="387" name="Google Shape;387;g144b2f9d726_0_7"/>
          <p:cNvSpPr/>
          <p:nvPr/>
        </p:nvSpPr>
        <p:spPr>
          <a:xfrm>
            <a:off x="5538300" y="7840150"/>
            <a:ext cx="1371600" cy="1371600"/>
          </a:xfrm>
          <a:prstGeom prst="hexagon">
            <a:avLst>
              <a:gd name="adj" fmla="val 25000"/>
              <a:gd name="vf" fmla="val 115470"/>
            </a:avLst>
          </a:prstGeom>
          <a:noFill/>
          <a:ln w="9525" cap="flat" cmpd="sng">
            <a:solidFill>
              <a:srgbClr val="029DB6"/>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sz="1300" dirty="0">
              <a:latin typeface="Roboto"/>
              <a:ea typeface="Roboto"/>
              <a:cs typeface="Roboto"/>
              <a:sym typeface="Roboto"/>
            </a:endParaRPr>
          </a:p>
        </p:txBody>
      </p:sp>
      <p:sp>
        <p:nvSpPr>
          <p:cNvPr id="37" name="Google Shape;301;g164bde17ea5_0_67"/>
          <p:cNvSpPr/>
          <p:nvPr/>
        </p:nvSpPr>
        <p:spPr>
          <a:xfrm>
            <a:off x="1415005" y="2349674"/>
            <a:ext cx="1410081" cy="1371600"/>
          </a:xfrm>
          <a:prstGeom prst="hexagon">
            <a:avLst>
              <a:gd name="adj" fmla="val 25000"/>
              <a:gd name="vf" fmla="val 115470"/>
            </a:avLst>
          </a:prstGeom>
          <a:solidFill>
            <a:srgbClr val="029DB6"/>
          </a:solidFill>
          <a:ln w="9525" cap="flat" cmpd="sng">
            <a:solidFill>
              <a:srgbClr val="029DB6"/>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endParaRPr sz="900" b="1" dirty="0">
              <a:solidFill>
                <a:srgbClr val="FFFFFF"/>
              </a:solidFill>
              <a:highlight>
                <a:srgbClr val="FFFF00"/>
              </a:highlight>
              <a:latin typeface="Montserrat"/>
              <a:ea typeface="Montserrat"/>
              <a:cs typeface="Montserrat"/>
              <a:sym typeface="Montserrat"/>
            </a:endParaRPr>
          </a:p>
          <a:p>
            <a:pPr marL="0" lvl="0" indent="0" algn="ctr" rtl="0">
              <a:spcBef>
                <a:spcPts val="0"/>
              </a:spcBef>
              <a:spcAft>
                <a:spcPts val="0"/>
              </a:spcAft>
              <a:buNone/>
            </a:pPr>
            <a:endParaRPr sz="900" b="1" dirty="0">
              <a:solidFill>
                <a:srgbClr val="FFFFFF"/>
              </a:solidFill>
              <a:highlight>
                <a:srgbClr val="FFFF00"/>
              </a:highlight>
              <a:latin typeface="Montserrat"/>
              <a:ea typeface="Montserrat"/>
              <a:cs typeface="Montserrat"/>
              <a:sym typeface="Montserrat"/>
            </a:endParaRPr>
          </a:p>
          <a:p>
            <a:pPr marL="0" lvl="0" indent="0" algn="ctr" rtl="0">
              <a:spcBef>
                <a:spcPts val="0"/>
              </a:spcBef>
              <a:spcAft>
                <a:spcPts val="0"/>
              </a:spcAft>
              <a:buNone/>
            </a:pPr>
            <a:endParaRPr sz="900" b="1" dirty="0">
              <a:solidFill>
                <a:srgbClr val="FFFFFF"/>
              </a:solidFill>
              <a:highlight>
                <a:srgbClr val="FFFF00"/>
              </a:highlight>
              <a:latin typeface="Montserrat"/>
              <a:ea typeface="Montserrat"/>
              <a:cs typeface="Montserrat"/>
              <a:sym typeface="Montserrat"/>
            </a:endParaRPr>
          </a:p>
          <a:p>
            <a:pPr marL="0" lvl="0" indent="0" algn="ctr" rtl="0">
              <a:spcBef>
                <a:spcPts val="0"/>
              </a:spcBef>
              <a:spcAft>
                <a:spcPts val="0"/>
              </a:spcAft>
              <a:buNone/>
            </a:pPr>
            <a:endParaRPr sz="900" b="1" dirty="0">
              <a:solidFill>
                <a:srgbClr val="FFFFFF"/>
              </a:solidFill>
              <a:highlight>
                <a:srgbClr val="FFFF00"/>
              </a:highlight>
              <a:latin typeface="Montserrat"/>
              <a:ea typeface="Montserrat"/>
              <a:cs typeface="Montserrat"/>
              <a:sym typeface="Montserrat"/>
            </a:endParaRPr>
          </a:p>
          <a:p>
            <a:pPr marL="0" lvl="0" indent="0" algn="ctr" rtl="0">
              <a:spcBef>
                <a:spcPts val="0"/>
              </a:spcBef>
              <a:spcAft>
                <a:spcPts val="0"/>
              </a:spcAft>
              <a:buNone/>
            </a:pPr>
            <a:r>
              <a:rPr lang="en-US" sz="900" b="1" dirty="0">
                <a:solidFill>
                  <a:srgbClr val="FFFFFF"/>
                </a:solidFill>
                <a:latin typeface="Montserrat"/>
                <a:ea typeface="Montserrat"/>
                <a:cs typeface="Montserrat"/>
                <a:sym typeface="Montserrat"/>
              </a:rPr>
              <a:t>CHILD CARE &amp; EDUCATION</a:t>
            </a:r>
            <a:endParaRPr sz="900" b="1" dirty="0">
              <a:solidFill>
                <a:srgbClr val="FFFFFF"/>
              </a:solidFill>
              <a:latin typeface="Montserrat"/>
              <a:ea typeface="Montserrat"/>
              <a:cs typeface="Montserrat"/>
              <a:sym typeface="Montserrat"/>
            </a:endParaRPr>
          </a:p>
        </p:txBody>
      </p:sp>
      <p:pic>
        <p:nvPicPr>
          <p:cNvPr id="38" name="Google Shape;306;g164bde17ea5_0_67"/>
          <p:cNvPicPr preferRelativeResize="0"/>
          <p:nvPr/>
        </p:nvPicPr>
        <p:blipFill>
          <a:blip r:embed="rId4">
            <a:alphaModFix/>
          </a:blip>
          <a:stretch>
            <a:fillRect/>
          </a:stretch>
        </p:blipFill>
        <p:spPr>
          <a:xfrm>
            <a:off x="1643619" y="2308537"/>
            <a:ext cx="914400" cy="914400"/>
          </a:xfrm>
          <a:prstGeom prst="rect">
            <a:avLst/>
          </a:prstGeom>
          <a:noFill/>
          <a:ln>
            <a:noFill/>
          </a:ln>
        </p:spPr>
      </p:pic>
      <p:sp>
        <p:nvSpPr>
          <p:cNvPr id="39" name="TextBox 38"/>
          <p:cNvSpPr txBox="1"/>
          <p:nvPr/>
        </p:nvSpPr>
        <p:spPr>
          <a:xfrm>
            <a:off x="614149" y="1746913"/>
            <a:ext cx="955343" cy="1200329"/>
          </a:xfrm>
          <a:prstGeom prst="rect">
            <a:avLst/>
          </a:prstGeom>
          <a:noFill/>
        </p:spPr>
        <p:txBody>
          <a:bodyPr wrap="square" rtlCol="0">
            <a:spAutoFit/>
          </a:bodyPr>
          <a:lstStyle/>
          <a:p>
            <a:pPr algn="ctr"/>
            <a:r>
              <a:rPr lang="en-US" sz="1200" dirty="0" smtClean="0">
                <a:latin typeface="Arial" pitchFamily="34" charset="0"/>
                <a:cs typeface="Arial" pitchFamily="34" charset="0"/>
              </a:rPr>
              <a:t>Child Care Centers, Private Preschools and Family Homes</a:t>
            </a:r>
            <a:endParaRPr lang="en-US" sz="1200" dirty="0">
              <a:latin typeface="Arial" pitchFamily="34" charset="0"/>
              <a:cs typeface="Arial" pitchFamily="34" charset="0"/>
            </a:endParaRPr>
          </a:p>
        </p:txBody>
      </p:sp>
      <p:sp>
        <p:nvSpPr>
          <p:cNvPr id="40" name="TextBox 39"/>
          <p:cNvSpPr txBox="1"/>
          <p:nvPr/>
        </p:nvSpPr>
        <p:spPr>
          <a:xfrm>
            <a:off x="641444" y="3125337"/>
            <a:ext cx="846161" cy="1200329"/>
          </a:xfrm>
          <a:prstGeom prst="rect">
            <a:avLst/>
          </a:prstGeom>
          <a:noFill/>
        </p:spPr>
        <p:txBody>
          <a:bodyPr wrap="square" rtlCol="0">
            <a:spAutoFit/>
          </a:bodyPr>
          <a:lstStyle/>
          <a:p>
            <a:pPr algn="ctr"/>
            <a:r>
              <a:rPr lang="en-US" sz="1200" dirty="0" smtClean="0">
                <a:latin typeface="+mn-lt"/>
              </a:rPr>
              <a:t>Saluda County </a:t>
            </a:r>
            <a:r>
              <a:rPr lang="en-US" sz="1200" dirty="0" smtClean="0">
                <a:latin typeface="Arial" pitchFamily="34" charset="0"/>
                <a:cs typeface="Arial" pitchFamily="34" charset="0"/>
              </a:rPr>
              <a:t>School</a:t>
            </a:r>
            <a:r>
              <a:rPr lang="en-US" sz="1200" dirty="0" smtClean="0">
                <a:latin typeface="+mn-lt"/>
              </a:rPr>
              <a:t> District &amp; King Academy</a:t>
            </a:r>
            <a:endParaRPr lang="en-US" sz="1200" dirty="0">
              <a:latin typeface="+mn-lt"/>
            </a:endParaRPr>
          </a:p>
        </p:txBody>
      </p:sp>
      <p:sp>
        <p:nvSpPr>
          <p:cNvPr id="41" name="TextBox 40"/>
          <p:cNvSpPr txBox="1"/>
          <p:nvPr/>
        </p:nvSpPr>
        <p:spPr>
          <a:xfrm>
            <a:off x="1610436" y="3862317"/>
            <a:ext cx="982639" cy="1015663"/>
          </a:xfrm>
          <a:prstGeom prst="rect">
            <a:avLst/>
          </a:prstGeom>
          <a:noFill/>
        </p:spPr>
        <p:txBody>
          <a:bodyPr wrap="square" rtlCol="0">
            <a:spAutoFit/>
          </a:bodyPr>
          <a:lstStyle/>
          <a:p>
            <a:pPr algn="ctr"/>
            <a:r>
              <a:rPr lang="en-US" sz="1200" dirty="0" smtClean="0"/>
              <a:t>Saluda County First Steps &amp; SCFS 4K + Siblings</a:t>
            </a:r>
            <a:endParaRPr lang="en-US" sz="1200" dirty="0"/>
          </a:p>
        </p:txBody>
      </p:sp>
      <p:sp>
        <p:nvSpPr>
          <p:cNvPr id="42" name="Google Shape;305;g164bde17ea5_0_67"/>
          <p:cNvSpPr/>
          <p:nvPr/>
        </p:nvSpPr>
        <p:spPr>
          <a:xfrm>
            <a:off x="2456597" y="4380930"/>
            <a:ext cx="1392071" cy="1405721"/>
          </a:xfrm>
          <a:prstGeom prst="hexagon">
            <a:avLst>
              <a:gd name="adj" fmla="val 25000"/>
              <a:gd name="vf" fmla="val 115470"/>
            </a:avLst>
          </a:prstGeom>
          <a:solidFill>
            <a:srgbClr val="029DB6"/>
          </a:solidFill>
          <a:ln w="9525" cap="flat" cmpd="sng">
            <a:solidFill>
              <a:srgbClr val="029DB6"/>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Clr>
                <a:schemeClr val="dk1"/>
              </a:buClr>
              <a:buSzPts val="1100"/>
              <a:buFont typeface="Arial"/>
              <a:buNone/>
            </a:pPr>
            <a:endParaRPr sz="900" b="1" dirty="0">
              <a:solidFill>
                <a:srgbClr val="FFFFFF"/>
              </a:solidFill>
              <a:highlight>
                <a:srgbClr val="FFFF00"/>
              </a:highlight>
              <a:latin typeface="Montserrat"/>
              <a:ea typeface="Montserrat"/>
              <a:cs typeface="Montserrat"/>
              <a:sym typeface="Montserrat"/>
            </a:endParaRPr>
          </a:p>
          <a:p>
            <a:pPr marL="0" lvl="0" indent="0" algn="ctr" rtl="0">
              <a:spcBef>
                <a:spcPts val="0"/>
              </a:spcBef>
              <a:spcAft>
                <a:spcPts val="0"/>
              </a:spcAft>
              <a:buClr>
                <a:schemeClr val="dk1"/>
              </a:buClr>
              <a:buSzPts val="1100"/>
              <a:buFont typeface="Arial"/>
              <a:buNone/>
            </a:pPr>
            <a:endParaRPr sz="900" b="1" dirty="0">
              <a:solidFill>
                <a:srgbClr val="FFFFFF"/>
              </a:solidFill>
              <a:highlight>
                <a:srgbClr val="FFFF00"/>
              </a:highlight>
              <a:latin typeface="Montserrat"/>
              <a:ea typeface="Montserrat"/>
              <a:cs typeface="Montserrat"/>
              <a:sym typeface="Montserrat"/>
            </a:endParaRPr>
          </a:p>
          <a:p>
            <a:pPr marL="0" lvl="0" indent="0" algn="ctr" rtl="0">
              <a:spcBef>
                <a:spcPts val="0"/>
              </a:spcBef>
              <a:spcAft>
                <a:spcPts val="0"/>
              </a:spcAft>
              <a:buClr>
                <a:schemeClr val="dk1"/>
              </a:buClr>
              <a:buSzPts val="1100"/>
              <a:buFont typeface="Arial"/>
              <a:buNone/>
            </a:pPr>
            <a:endParaRPr sz="900" b="1" dirty="0">
              <a:solidFill>
                <a:srgbClr val="FFFFFF"/>
              </a:solidFill>
              <a:highlight>
                <a:srgbClr val="FFFF00"/>
              </a:highlight>
              <a:latin typeface="Montserrat"/>
              <a:ea typeface="Montserrat"/>
              <a:cs typeface="Montserrat"/>
              <a:sym typeface="Montserrat"/>
            </a:endParaRPr>
          </a:p>
          <a:p>
            <a:pPr marL="0" lvl="0" indent="0" algn="ctr" rtl="0">
              <a:spcBef>
                <a:spcPts val="0"/>
              </a:spcBef>
              <a:spcAft>
                <a:spcPts val="0"/>
              </a:spcAft>
              <a:buClr>
                <a:schemeClr val="dk1"/>
              </a:buClr>
              <a:buSzPts val="1100"/>
              <a:buFont typeface="Arial"/>
              <a:buNone/>
            </a:pPr>
            <a:endParaRPr sz="900" b="1" dirty="0">
              <a:solidFill>
                <a:srgbClr val="FFFFFF"/>
              </a:solidFill>
              <a:highlight>
                <a:srgbClr val="FFFF00"/>
              </a:highlight>
              <a:latin typeface="Montserrat"/>
              <a:ea typeface="Montserrat"/>
              <a:cs typeface="Montserrat"/>
              <a:sym typeface="Montserrat"/>
            </a:endParaRPr>
          </a:p>
          <a:p>
            <a:pPr marL="0" lvl="0" indent="0" algn="ctr" rtl="0">
              <a:spcBef>
                <a:spcPts val="0"/>
              </a:spcBef>
              <a:spcAft>
                <a:spcPts val="0"/>
              </a:spcAft>
              <a:buClr>
                <a:schemeClr val="dk1"/>
              </a:buClr>
              <a:buSzPts val="1100"/>
              <a:buFont typeface="Arial"/>
              <a:buNone/>
            </a:pPr>
            <a:r>
              <a:rPr lang="en-US" sz="900" b="1" dirty="0">
                <a:solidFill>
                  <a:srgbClr val="FFFFFF"/>
                </a:solidFill>
                <a:latin typeface="Montserrat"/>
                <a:ea typeface="Montserrat"/>
                <a:cs typeface="Montserrat"/>
                <a:sym typeface="Montserrat"/>
              </a:rPr>
              <a:t>PARENTING &amp; FAMILY SUPPORT</a:t>
            </a:r>
            <a:endParaRPr dirty="0">
              <a:solidFill>
                <a:srgbClr val="FFFFFF"/>
              </a:solidFill>
            </a:endParaRPr>
          </a:p>
        </p:txBody>
      </p:sp>
      <p:pic>
        <p:nvPicPr>
          <p:cNvPr id="43" name="Google Shape;310;g164bde17ea5_0_67"/>
          <p:cNvPicPr preferRelativeResize="0"/>
          <p:nvPr/>
        </p:nvPicPr>
        <p:blipFill>
          <a:blip r:embed="rId5">
            <a:alphaModFix/>
          </a:blip>
          <a:stretch>
            <a:fillRect/>
          </a:stretch>
        </p:blipFill>
        <p:spPr>
          <a:xfrm>
            <a:off x="2680848" y="4342061"/>
            <a:ext cx="914400" cy="914400"/>
          </a:xfrm>
          <a:prstGeom prst="rect">
            <a:avLst/>
          </a:prstGeom>
          <a:noFill/>
          <a:ln>
            <a:noFill/>
          </a:ln>
        </p:spPr>
      </p:pic>
      <p:sp>
        <p:nvSpPr>
          <p:cNvPr id="44" name="TextBox 43"/>
          <p:cNvSpPr txBox="1"/>
          <p:nvPr/>
        </p:nvSpPr>
        <p:spPr>
          <a:xfrm>
            <a:off x="3671249" y="5227093"/>
            <a:ext cx="996286" cy="1015663"/>
          </a:xfrm>
          <a:prstGeom prst="rect">
            <a:avLst/>
          </a:prstGeom>
          <a:noFill/>
        </p:spPr>
        <p:txBody>
          <a:bodyPr wrap="square" rtlCol="0">
            <a:spAutoFit/>
          </a:bodyPr>
          <a:lstStyle/>
          <a:p>
            <a:pPr algn="ctr"/>
            <a:r>
              <a:rPr lang="en-US" sz="1200" dirty="0" smtClean="0"/>
              <a:t>Saluda County DSS</a:t>
            </a:r>
          </a:p>
          <a:p>
            <a:pPr algn="ctr"/>
            <a:r>
              <a:rPr lang="en-US" sz="1200" dirty="0" smtClean="0"/>
              <a:t>(WIC, TANF,etc.)</a:t>
            </a:r>
            <a:endParaRPr lang="en-US" sz="1200" dirty="0"/>
          </a:p>
        </p:txBody>
      </p:sp>
      <p:sp>
        <p:nvSpPr>
          <p:cNvPr id="45" name="TextBox 44"/>
          <p:cNvSpPr txBox="1"/>
          <p:nvPr/>
        </p:nvSpPr>
        <p:spPr>
          <a:xfrm>
            <a:off x="2620369" y="2047164"/>
            <a:ext cx="1064527" cy="646331"/>
          </a:xfrm>
          <a:prstGeom prst="rect">
            <a:avLst/>
          </a:prstGeom>
          <a:noFill/>
        </p:spPr>
        <p:txBody>
          <a:bodyPr wrap="square" rtlCol="0">
            <a:spAutoFit/>
          </a:bodyPr>
          <a:lstStyle/>
          <a:p>
            <a:pPr algn="ctr"/>
            <a:r>
              <a:rPr lang="en-US" sz="1200" dirty="0" smtClean="0"/>
              <a:t>Piedmont Technical College</a:t>
            </a:r>
            <a:endParaRPr lang="en-US" sz="1200" dirty="0"/>
          </a:p>
        </p:txBody>
      </p:sp>
      <p:sp>
        <p:nvSpPr>
          <p:cNvPr id="46" name="Google Shape;304;g164bde17ea5_0_67"/>
          <p:cNvSpPr/>
          <p:nvPr/>
        </p:nvSpPr>
        <p:spPr>
          <a:xfrm>
            <a:off x="4506225" y="7140037"/>
            <a:ext cx="1371600" cy="1403461"/>
          </a:xfrm>
          <a:prstGeom prst="hexagon">
            <a:avLst>
              <a:gd name="adj" fmla="val 25000"/>
              <a:gd name="vf" fmla="val 115470"/>
            </a:avLst>
          </a:prstGeom>
          <a:solidFill>
            <a:srgbClr val="029DB6"/>
          </a:solidFill>
          <a:ln w="9525" cap="flat" cmpd="sng">
            <a:solidFill>
              <a:srgbClr val="029DB6"/>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Clr>
                <a:schemeClr val="dk1"/>
              </a:buClr>
              <a:buSzPts val="1100"/>
              <a:buFont typeface="Arial"/>
              <a:buNone/>
            </a:pPr>
            <a:endParaRPr sz="900" b="1" dirty="0">
              <a:solidFill>
                <a:srgbClr val="FFFFFF"/>
              </a:solidFill>
              <a:highlight>
                <a:srgbClr val="FFFF00"/>
              </a:highlight>
              <a:latin typeface="Montserrat"/>
              <a:ea typeface="Montserrat"/>
              <a:cs typeface="Montserrat"/>
              <a:sym typeface="Montserrat"/>
            </a:endParaRPr>
          </a:p>
          <a:p>
            <a:pPr marL="0" lvl="0" indent="0" algn="ctr" rtl="0">
              <a:spcBef>
                <a:spcPts val="0"/>
              </a:spcBef>
              <a:spcAft>
                <a:spcPts val="0"/>
              </a:spcAft>
              <a:buClr>
                <a:schemeClr val="dk1"/>
              </a:buClr>
              <a:buSzPts val="1100"/>
              <a:buFont typeface="Arial"/>
              <a:buNone/>
            </a:pPr>
            <a:endParaRPr sz="900" b="1" dirty="0">
              <a:solidFill>
                <a:srgbClr val="FFFFFF"/>
              </a:solidFill>
              <a:highlight>
                <a:srgbClr val="FFFF00"/>
              </a:highlight>
              <a:latin typeface="Montserrat"/>
              <a:ea typeface="Montserrat"/>
              <a:cs typeface="Montserrat"/>
              <a:sym typeface="Montserrat"/>
            </a:endParaRPr>
          </a:p>
          <a:p>
            <a:pPr marL="0" lvl="0" indent="0" algn="ctr" rtl="0">
              <a:spcBef>
                <a:spcPts val="0"/>
              </a:spcBef>
              <a:spcAft>
                <a:spcPts val="0"/>
              </a:spcAft>
              <a:buClr>
                <a:schemeClr val="dk1"/>
              </a:buClr>
              <a:buSzPts val="1100"/>
              <a:buFont typeface="Arial"/>
              <a:buNone/>
            </a:pPr>
            <a:endParaRPr sz="900" b="1" dirty="0">
              <a:solidFill>
                <a:srgbClr val="FFFFFF"/>
              </a:solidFill>
              <a:highlight>
                <a:srgbClr val="FFFF00"/>
              </a:highlight>
              <a:latin typeface="Montserrat"/>
              <a:ea typeface="Montserrat"/>
              <a:cs typeface="Montserrat"/>
              <a:sym typeface="Montserrat"/>
            </a:endParaRPr>
          </a:p>
          <a:p>
            <a:pPr marL="0" lvl="0" indent="0" algn="ctr" rtl="0">
              <a:spcBef>
                <a:spcPts val="0"/>
              </a:spcBef>
              <a:spcAft>
                <a:spcPts val="0"/>
              </a:spcAft>
              <a:buClr>
                <a:schemeClr val="dk1"/>
              </a:buClr>
              <a:buSzPts val="1100"/>
              <a:buFont typeface="Arial"/>
              <a:buNone/>
            </a:pPr>
            <a:r>
              <a:rPr lang="en-US" sz="900" b="1" dirty="0">
                <a:solidFill>
                  <a:srgbClr val="FFFFFF"/>
                </a:solidFill>
                <a:latin typeface="Montserrat"/>
                <a:ea typeface="Montserrat"/>
                <a:cs typeface="Montserrat"/>
                <a:sym typeface="Montserrat"/>
              </a:rPr>
              <a:t>FOOD &amp; NUTRITION</a:t>
            </a:r>
            <a:endParaRPr dirty="0">
              <a:solidFill>
                <a:srgbClr val="FFFFFF"/>
              </a:solidFill>
            </a:endParaRPr>
          </a:p>
        </p:txBody>
      </p:sp>
      <p:pic>
        <p:nvPicPr>
          <p:cNvPr id="47" name="Google Shape;309;g164bde17ea5_0_67"/>
          <p:cNvPicPr preferRelativeResize="0"/>
          <p:nvPr/>
        </p:nvPicPr>
        <p:blipFill>
          <a:blip r:embed="rId6">
            <a:alphaModFix/>
          </a:blip>
          <a:stretch>
            <a:fillRect/>
          </a:stretch>
        </p:blipFill>
        <p:spPr>
          <a:xfrm>
            <a:off x="4734836" y="7071606"/>
            <a:ext cx="914400" cy="914400"/>
          </a:xfrm>
          <a:prstGeom prst="rect">
            <a:avLst/>
          </a:prstGeom>
          <a:noFill/>
          <a:ln>
            <a:noFill/>
          </a:ln>
        </p:spPr>
      </p:pic>
      <p:sp>
        <p:nvSpPr>
          <p:cNvPr id="48" name="TextBox 47"/>
          <p:cNvSpPr txBox="1"/>
          <p:nvPr/>
        </p:nvSpPr>
        <p:spPr>
          <a:xfrm>
            <a:off x="5704763" y="8188658"/>
            <a:ext cx="1064527" cy="646331"/>
          </a:xfrm>
          <a:prstGeom prst="rect">
            <a:avLst/>
          </a:prstGeom>
          <a:noFill/>
        </p:spPr>
        <p:txBody>
          <a:bodyPr wrap="square" rtlCol="0">
            <a:spAutoFit/>
          </a:bodyPr>
          <a:lstStyle/>
          <a:p>
            <a:pPr algn="ctr"/>
            <a:r>
              <a:rPr lang="en-US" sz="1200" dirty="0" smtClean="0"/>
              <a:t>Christ Central Food Bank</a:t>
            </a:r>
            <a:endParaRPr lang="en-US" sz="1200" dirty="0"/>
          </a:p>
        </p:txBody>
      </p:sp>
      <p:sp>
        <p:nvSpPr>
          <p:cNvPr id="49" name="TextBox 48"/>
          <p:cNvSpPr txBox="1"/>
          <p:nvPr/>
        </p:nvSpPr>
        <p:spPr>
          <a:xfrm>
            <a:off x="2674961" y="3493827"/>
            <a:ext cx="914399" cy="461665"/>
          </a:xfrm>
          <a:prstGeom prst="rect">
            <a:avLst/>
          </a:prstGeom>
          <a:noFill/>
        </p:spPr>
        <p:txBody>
          <a:bodyPr wrap="square" rtlCol="0">
            <a:spAutoFit/>
          </a:bodyPr>
          <a:lstStyle/>
          <a:p>
            <a:pPr algn="ctr"/>
            <a:r>
              <a:rPr lang="en-US" sz="1200" dirty="0" smtClean="0"/>
              <a:t>ABC Quality</a:t>
            </a:r>
            <a:endParaRPr lang="en-US" sz="1200" dirty="0"/>
          </a:p>
        </p:txBody>
      </p:sp>
      <p:sp>
        <p:nvSpPr>
          <p:cNvPr id="50" name="Google Shape;303;g164bde17ea5_0_67"/>
          <p:cNvSpPr/>
          <p:nvPr/>
        </p:nvSpPr>
        <p:spPr>
          <a:xfrm>
            <a:off x="405072" y="7124131"/>
            <a:ext cx="1371600" cy="1428450"/>
          </a:xfrm>
          <a:prstGeom prst="hexagon">
            <a:avLst>
              <a:gd name="adj" fmla="val 25000"/>
              <a:gd name="vf" fmla="val 115470"/>
            </a:avLst>
          </a:prstGeom>
          <a:solidFill>
            <a:srgbClr val="029DB6"/>
          </a:solidFill>
          <a:ln w="9525" cap="flat" cmpd="sng">
            <a:solidFill>
              <a:srgbClr val="029DB6"/>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Clr>
                <a:schemeClr val="dk1"/>
              </a:buClr>
              <a:buSzPts val="1100"/>
              <a:buFont typeface="Arial"/>
              <a:buNone/>
            </a:pPr>
            <a:endParaRPr sz="900" b="1" dirty="0">
              <a:solidFill>
                <a:srgbClr val="FFFFFF"/>
              </a:solidFill>
              <a:highlight>
                <a:srgbClr val="FFFF00"/>
              </a:highlight>
              <a:latin typeface="Montserrat"/>
              <a:ea typeface="Montserrat"/>
              <a:cs typeface="Montserrat"/>
              <a:sym typeface="Montserrat"/>
            </a:endParaRPr>
          </a:p>
          <a:p>
            <a:pPr marL="0" lvl="0" indent="0" algn="ctr" rtl="0">
              <a:spcBef>
                <a:spcPts val="0"/>
              </a:spcBef>
              <a:spcAft>
                <a:spcPts val="0"/>
              </a:spcAft>
              <a:buClr>
                <a:schemeClr val="dk1"/>
              </a:buClr>
              <a:buSzPts val="1100"/>
              <a:buFont typeface="Arial"/>
              <a:buNone/>
            </a:pPr>
            <a:endParaRPr sz="900" b="1" dirty="0">
              <a:solidFill>
                <a:srgbClr val="FFFFFF"/>
              </a:solidFill>
              <a:highlight>
                <a:srgbClr val="FFFF00"/>
              </a:highlight>
              <a:latin typeface="Montserrat"/>
              <a:ea typeface="Montserrat"/>
              <a:cs typeface="Montserrat"/>
              <a:sym typeface="Montserrat"/>
            </a:endParaRPr>
          </a:p>
          <a:p>
            <a:pPr marL="0" lvl="0" indent="0" algn="ctr" rtl="0">
              <a:spcBef>
                <a:spcPts val="0"/>
              </a:spcBef>
              <a:spcAft>
                <a:spcPts val="0"/>
              </a:spcAft>
              <a:buClr>
                <a:schemeClr val="dk1"/>
              </a:buClr>
              <a:buSzPts val="1100"/>
              <a:buFont typeface="Arial"/>
              <a:buNone/>
            </a:pPr>
            <a:endParaRPr sz="900" b="1" dirty="0">
              <a:solidFill>
                <a:srgbClr val="FFFFFF"/>
              </a:solidFill>
              <a:highlight>
                <a:srgbClr val="FFFF00"/>
              </a:highlight>
              <a:latin typeface="Montserrat"/>
              <a:ea typeface="Montserrat"/>
              <a:cs typeface="Montserrat"/>
              <a:sym typeface="Montserrat"/>
            </a:endParaRPr>
          </a:p>
          <a:p>
            <a:pPr marL="0" lvl="0" indent="0" algn="ctr" rtl="0">
              <a:spcBef>
                <a:spcPts val="0"/>
              </a:spcBef>
              <a:spcAft>
                <a:spcPts val="0"/>
              </a:spcAft>
              <a:buClr>
                <a:schemeClr val="dk1"/>
              </a:buClr>
              <a:buSzPts val="1100"/>
              <a:buFont typeface="Arial"/>
              <a:buNone/>
            </a:pPr>
            <a:endParaRPr sz="900" b="1" dirty="0">
              <a:solidFill>
                <a:srgbClr val="FFFFFF"/>
              </a:solidFill>
              <a:highlight>
                <a:srgbClr val="FFFF00"/>
              </a:highlight>
              <a:latin typeface="Montserrat"/>
              <a:ea typeface="Montserrat"/>
              <a:cs typeface="Montserrat"/>
              <a:sym typeface="Montserrat"/>
            </a:endParaRPr>
          </a:p>
          <a:p>
            <a:pPr marL="0" lvl="0" indent="0" algn="ctr" rtl="0">
              <a:spcBef>
                <a:spcPts val="0"/>
              </a:spcBef>
              <a:spcAft>
                <a:spcPts val="0"/>
              </a:spcAft>
              <a:buClr>
                <a:schemeClr val="dk1"/>
              </a:buClr>
              <a:buSzPts val="1100"/>
              <a:buFont typeface="Arial"/>
              <a:buNone/>
            </a:pPr>
            <a:r>
              <a:rPr lang="en-US" sz="900" b="1" dirty="0">
                <a:solidFill>
                  <a:srgbClr val="FFFFFF"/>
                </a:solidFill>
                <a:latin typeface="Montserrat"/>
                <a:ea typeface="Montserrat"/>
                <a:cs typeface="Montserrat"/>
                <a:sym typeface="Montserrat"/>
              </a:rPr>
              <a:t>SPECIAL NEEDS &amp; EARLY INT.</a:t>
            </a:r>
            <a:endParaRPr dirty="0">
              <a:solidFill>
                <a:srgbClr val="FFFFFF"/>
              </a:solidFill>
            </a:endParaRPr>
          </a:p>
        </p:txBody>
      </p:sp>
      <p:pic>
        <p:nvPicPr>
          <p:cNvPr id="51" name="Google Shape;308;g164bde17ea5_0_67"/>
          <p:cNvPicPr preferRelativeResize="0"/>
          <p:nvPr/>
        </p:nvPicPr>
        <p:blipFill>
          <a:blip r:embed="rId7">
            <a:alphaModFix/>
          </a:blip>
          <a:stretch>
            <a:fillRect/>
          </a:stretch>
        </p:blipFill>
        <p:spPr>
          <a:xfrm>
            <a:off x="620037" y="7098911"/>
            <a:ext cx="914400" cy="914400"/>
          </a:xfrm>
          <a:prstGeom prst="rect">
            <a:avLst/>
          </a:prstGeom>
          <a:noFill/>
          <a:ln>
            <a:noFill/>
          </a:ln>
        </p:spPr>
      </p:pic>
      <p:sp>
        <p:nvSpPr>
          <p:cNvPr id="52" name="Google Shape;302;g164bde17ea5_0_67"/>
          <p:cNvSpPr/>
          <p:nvPr/>
        </p:nvSpPr>
        <p:spPr>
          <a:xfrm>
            <a:off x="4506225" y="3029803"/>
            <a:ext cx="1371600" cy="1364776"/>
          </a:xfrm>
          <a:prstGeom prst="hexagon">
            <a:avLst>
              <a:gd name="adj" fmla="val 25000"/>
              <a:gd name="vf" fmla="val 115470"/>
            </a:avLst>
          </a:prstGeom>
          <a:solidFill>
            <a:srgbClr val="029DB6"/>
          </a:solidFill>
          <a:ln w="9525" cap="flat" cmpd="sng">
            <a:solidFill>
              <a:srgbClr val="029DB6"/>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Clr>
                <a:schemeClr val="dk1"/>
              </a:buClr>
              <a:buSzPts val="1100"/>
              <a:buFont typeface="Arial"/>
              <a:buNone/>
            </a:pPr>
            <a:endParaRPr sz="900" b="1" dirty="0">
              <a:solidFill>
                <a:srgbClr val="FFFFFF"/>
              </a:solidFill>
              <a:highlight>
                <a:srgbClr val="FFFF00"/>
              </a:highlight>
              <a:latin typeface="Montserrat"/>
              <a:ea typeface="Montserrat"/>
              <a:cs typeface="Montserrat"/>
              <a:sym typeface="Montserrat"/>
            </a:endParaRPr>
          </a:p>
          <a:p>
            <a:pPr marL="0" lvl="0" indent="0" algn="ctr" rtl="0">
              <a:spcBef>
                <a:spcPts val="0"/>
              </a:spcBef>
              <a:spcAft>
                <a:spcPts val="0"/>
              </a:spcAft>
              <a:buClr>
                <a:schemeClr val="dk1"/>
              </a:buClr>
              <a:buSzPts val="1100"/>
              <a:buFont typeface="Arial"/>
              <a:buNone/>
            </a:pPr>
            <a:endParaRPr sz="900" b="1" dirty="0">
              <a:solidFill>
                <a:srgbClr val="FFFFFF"/>
              </a:solidFill>
              <a:highlight>
                <a:srgbClr val="FFFF00"/>
              </a:highlight>
              <a:latin typeface="Montserrat"/>
              <a:ea typeface="Montserrat"/>
              <a:cs typeface="Montserrat"/>
              <a:sym typeface="Montserrat"/>
            </a:endParaRPr>
          </a:p>
          <a:p>
            <a:pPr marL="0" lvl="0" indent="0" algn="ctr" rtl="0">
              <a:spcBef>
                <a:spcPts val="0"/>
              </a:spcBef>
              <a:spcAft>
                <a:spcPts val="0"/>
              </a:spcAft>
              <a:buClr>
                <a:schemeClr val="dk1"/>
              </a:buClr>
              <a:buSzPts val="1100"/>
              <a:buFont typeface="Arial"/>
              <a:buNone/>
            </a:pPr>
            <a:endParaRPr sz="900" b="1" dirty="0">
              <a:solidFill>
                <a:srgbClr val="FFFFFF"/>
              </a:solidFill>
              <a:highlight>
                <a:srgbClr val="FFFF00"/>
              </a:highlight>
              <a:latin typeface="Montserrat"/>
              <a:ea typeface="Montserrat"/>
              <a:cs typeface="Montserrat"/>
              <a:sym typeface="Montserrat"/>
            </a:endParaRPr>
          </a:p>
          <a:p>
            <a:pPr marL="0" lvl="0" indent="0" algn="ctr" rtl="0">
              <a:spcBef>
                <a:spcPts val="0"/>
              </a:spcBef>
              <a:spcAft>
                <a:spcPts val="0"/>
              </a:spcAft>
              <a:buClr>
                <a:schemeClr val="dk1"/>
              </a:buClr>
              <a:buSzPts val="1100"/>
              <a:buFont typeface="Arial"/>
              <a:buNone/>
            </a:pPr>
            <a:r>
              <a:rPr lang="en-US" sz="900" b="1" dirty="0">
                <a:solidFill>
                  <a:srgbClr val="FFFFFF"/>
                </a:solidFill>
                <a:latin typeface="Montserrat"/>
                <a:ea typeface="Montserrat"/>
                <a:cs typeface="Montserrat"/>
                <a:sym typeface="Montserrat"/>
              </a:rPr>
              <a:t>HEALTH &amp; SAFETY</a:t>
            </a:r>
            <a:endParaRPr dirty="0">
              <a:solidFill>
                <a:srgbClr val="FFFFFF"/>
              </a:solidFill>
            </a:endParaRPr>
          </a:p>
        </p:txBody>
      </p:sp>
      <p:pic>
        <p:nvPicPr>
          <p:cNvPr id="55" name="Google Shape;307;g164bde17ea5_0_67"/>
          <p:cNvPicPr preferRelativeResize="0"/>
          <p:nvPr/>
        </p:nvPicPr>
        <p:blipFill>
          <a:blip r:embed="rId8">
            <a:alphaModFix/>
          </a:blip>
          <a:stretch>
            <a:fillRect/>
          </a:stretch>
        </p:blipFill>
        <p:spPr>
          <a:xfrm>
            <a:off x="4734837" y="2949991"/>
            <a:ext cx="914400" cy="914400"/>
          </a:xfrm>
          <a:prstGeom prst="rect">
            <a:avLst/>
          </a:prstGeom>
          <a:noFill/>
          <a:ln>
            <a:noFill/>
          </a:ln>
        </p:spPr>
      </p:pic>
      <p:sp>
        <p:nvSpPr>
          <p:cNvPr id="56" name="TextBox 55"/>
          <p:cNvSpPr txBox="1"/>
          <p:nvPr/>
        </p:nvSpPr>
        <p:spPr>
          <a:xfrm>
            <a:off x="1542197" y="6823881"/>
            <a:ext cx="1160060" cy="646331"/>
          </a:xfrm>
          <a:prstGeom prst="rect">
            <a:avLst/>
          </a:prstGeom>
          <a:noFill/>
        </p:spPr>
        <p:txBody>
          <a:bodyPr wrap="square" rtlCol="0">
            <a:spAutoFit/>
          </a:bodyPr>
          <a:lstStyle/>
          <a:p>
            <a:pPr algn="ctr"/>
            <a:r>
              <a:rPr lang="en-US" sz="1200" dirty="0" smtClean="0"/>
              <a:t>Carolina Behavioral and Beyond</a:t>
            </a:r>
            <a:endParaRPr lang="en-US" sz="1200" dirty="0"/>
          </a:p>
        </p:txBody>
      </p:sp>
      <p:sp>
        <p:nvSpPr>
          <p:cNvPr id="57" name="TextBox 56"/>
          <p:cNvSpPr txBox="1"/>
          <p:nvPr/>
        </p:nvSpPr>
        <p:spPr>
          <a:xfrm>
            <a:off x="1596788" y="8311487"/>
            <a:ext cx="1064526" cy="461665"/>
          </a:xfrm>
          <a:prstGeom prst="rect">
            <a:avLst/>
          </a:prstGeom>
          <a:noFill/>
        </p:spPr>
        <p:txBody>
          <a:bodyPr wrap="square" rtlCol="0">
            <a:spAutoFit/>
          </a:bodyPr>
          <a:lstStyle/>
          <a:p>
            <a:pPr algn="ctr"/>
            <a:r>
              <a:rPr lang="en-US" sz="1200" dirty="0" err="1" smtClean="0"/>
              <a:t>BabyNet</a:t>
            </a:r>
            <a:r>
              <a:rPr lang="en-US" sz="1200" dirty="0" smtClean="0"/>
              <a:t> and Child Find</a:t>
            </a:r>
            <a:endParaRPr lang="en-US" sz="1200" dirty="0"/>
          </a:p>
        </p:txBody>
      </p:sp>
      <p:sp>
        <p:nvSpPr>
          <p:cNvPr id="58" name="TextBox 57"/>
          <p:cNvSpPr txBox="1"/>
          <p:nvPr/>
        </p:nvSpPr>
        <p:spPr>
          <a:xfrm>
            <a:off x="559558" y="5923128"/>
            <a:ext cx="1037230" cy="1015663"/>
          </a:xfrm>
          <a:prstGeom prst="rect">
            <a:avLst/>
          </a:prstGeom>
          <a:noFill/>
        </p:spPr>
        <p:txBody>
          <a:bodyPr wrap="square" rtlCol="0">
            <a:spAutoFit/>
          </a:bodyPr>
          <a:lstStyle/>
          <a:p>
            <a:pPr algn="ctr"/>
            <a:r>
              <a:rPr lang="en-US" sz="1200" dirty="0" smtClean="0"/>
              <a:t>Websites First Five, SC Thrive, and Family Connection</a:t>
            </a:r>
            <a:endParaRPr lang="en-US" sz="1200" dirty="0"/>
          </a:p>
        </p:txBody>
      </p:sp>
      <p:sp>
        <p:nvSpPr>
          <p:cNvPr id="59" name="TextBox 58"/>
          <p:cNvSpPr txBox="1"/>
          <p:nvPr/>
        </p:nvSpPr>
        <p:spPr>
          <a:xfrm>
            <a:off x="5609230" y="2688609"/>
            <a:ext cx="1255593" cy="646331"/>
          </a:xfrm>
          <a:prstGeom prst="rect">
            <a:avLst/>
          </a:prstGeom>
          <a:noFill/>
        </p:spPr>
        <p:txBody>
          <a:bodyPr wrap="square" rtlCol="0">
            <a:spAutoFit/>
          </a:bodyPr>
          <a:lstStyle/>
          <a:p>
            <a:pPr algn="ctr"/>
            <a:r>
              <a:rPr lang="en-US" sz="1200" dirty="0" smtClean="0"/>
              <a:t>Saluda County Sheriff’s Department</a:t>
            </a:r>
            <a:endParaRPr lang="en-US" sz="1200" dirty="0"/>
          </a:p>
        </p:txBody>
      </p:sp>
      <p:sp>
        <p:nvSpPr>
          <p:cNvPr id="60" name="TextBox 59"/>
          <p:cNvSpPr txBox="1"/>
          <p:nvPr/>
        </p:nvSpPr>
        <p:spPr>
          <a:xfrm>
            <a:off x="5568287" y="4107976"/>
            <a:ext cx="1282889" cy="646331"/>
          </a:xfrm>
          <a:prstGeom prst="rect">
            <a:avLst/>
          </a:prstGeom>
          <a:noFill/>
        </p:spPr>
        <p:txBody>
          <a:bodyPr wrap="square" rtlCol="0">
            <a:spAutoFit/>
          </a:bodyPr>
          <a:lstStyle/>
          <a:p>
            <a:pPr algn="ctr"/>
            <a:r>
              <a:rPr lang="en-US" sz="1200" dirty="0" smtClean="0"/>
              <a:t>Town of Saluda Police Department</a:t>
            </a:r>
            <a:endParaRPr lang="en-US" sz="1200" dirty="0"/>
          </a:p>
        </p:txBody>
      </p:sp>
      <p:sp>
        <p:nvSpPr>
          <p:cNvPr id="61" name="TextBox 60"/>
          <p:cNvSpPr txBox="1"/>
          <p:nvPr/>
        </p:nvSpPr>
        <p:spPr>
          <a:xfrm>
            <a:off x="3575712" y="8106771"/>
            <a:ext cx="1160061" cy="830997"/>
          </a:xfrm>
          <a:prstGeom prst="rect">
            <a:avLst/>
          </a:prstGeom>
          <a:noFill/>
        </p:spPr>
        <p:txBody>
          <a:bodyPr wrap="square" rtlCol="0">
            <a:spAutoFit/>
          </a:bodyPr>
          <a:lstStyle/>
          <a:p>
            <a:pPr algn="ctr"/>
            <a:r>
              <a:rPr lang="en-US" sz="1200" dirty="0" smtClean="0"/>
              <a:t>Backpack Buddies at Hollywood Elementary</a:t>
            </a:r>
            <a:endParaRPr lang="en-US" sz="1200" dirty="0"/>
          </a:p>
        </p:txBody>
      </p:sp>
      <p:sp>
        <p:nvSpPr>
          <p:cNvPr id="64" name="TextBox 63"/>
          <p:cNvSpPr txBox="1"/>
          <p:nvPr/>
        </p:nvSpPr>
        <p:spPr>
          <a:xfrm>
            <a:off x="3603010" y="6741994"/>
            <a:ext cx="1091820" cy="830997"/>
          </a:xfrm>
          <a:prstGeom prst="rect">
            <a:avLst/>
          </a:prstGeom>
          <a:noFill/>
        </p:spPr>
        <p:txBody>
          <a:bodyPr wrap="square" rtlCol="0">
            <a:spAutoFit/>
          </a:bodyPr>
          <a:lstStyle/>
          <a:p>
            <a:pPr algn="ctr"/>
            <a:r>
              <a:rPr lang="en-US" sz="1200" dirty="0" smtClean="0"/>
              <a:t>Clemson Extension Cooking Classes</a:t>
            </a:r>
            <a:endParaRPr lang="en-US" sz="1200" dirty="0"/>
          </a:p>
        </p:txBody>
      </p:sp>
      <p:sp>
        <p:nvSpPr>
          <p:cNvPr id="65" name="TextBox 64"/>
          <p:cNvSpPr txBox="1"/>
          <p:nvPr/>
        </p:nvSpPr>
        <p:spPr>
          <a:xfrm>
            <a:off x="3630303" y="3862316"/>
            <a:ext cx="1105469" cy="1015663"/>
          </a:xfrm>
          <a:prstGeom prst="rect">
            <a:avLst/>
          </a:prstGeom>
          <a:noFill/>
        </p:spPr>
        <p:txBody>
          <a:bodyPr wrap="square" rtlCol="0">
            <a:spAutoFit/>
          </a:bodyPr>
          <a:lstStyle/>
          <a:p>
            <a:pPr algn="ctr"/>
            <a:r>
              <a:rPr lang="en-US" sz="1200" dirty="0" smtClean="0"/>
              <a:t>Saluda County EMS (CPR &amp; First Aid) Classes for Parents</a:t>
            </a:r>
            <a:endParaRPr lang="en-US" sz="1200" dirty="0"/>
          </a:p>
        </p:txBody>
      </p:sp>
      <p:sp>
        <p:nvSpPr>
          <p:cNvPr id="66" name="TextBox 65"/>
          <p:cNvSpPr txBox="1"/>
          <p:nvPr/>
        </p:nvSpPr>
        <p:spPr>
          <a:xfrm>
            <a:off x="2620370" y="6086901"/>
            <a:ext cx="1050878" cy="830997"/>
          </a:xfrm>
          <a:prstGeom prst="rect">
            <a:avLst/>
          </a:prstGeom>
          <a:noFill/>
        </p:spPr>
        <p:txBody>
          <a:bodyPr wrap="square" rtlCol="0">
            <a:spAutoFit/>
          </a:bodyPr>
          <a:lstStyle/>
          <a:p>
            <a:pPr algn="ctr"/>
            <a:r>
              <a:rPr lang="en-US" sz="1200" dirty="0" smtClean="0"/>
              <a:t>Saluda County Chamber of Commerce</a:t>
            </a:r>
            <a:endParaRPr lang="en-US" sz="1200" dirty="0"/>
          </a:p>
        </p:txBody>
      </p:sp>
      <p:sp>
        <p:nvSpPr>
          <p:cNvPr id="67" name="TextBox 66"/>
          <p:cNvSpPr txBox="1"/>
          <p:nvPr/>
        </p:nvSpPr>
        <p:spPr>
          <a:xfrm>
            <a:off x="4681181" y="4490113"/>
            <a:ext cx="1064525" cy="1318217"/>
          </a:xfrm>
          <a:prstGeom prst="rect">
            <a:avLst/>
          </a:prstGeom>
          <a:noFill/>
        </p:spPr>
        <p:txBody>
          <a:bodyPr wrap="square" rtlCol="0">
            <a:spAutoFit/>
          </a:bodyPr>
          <a:lstStyle/>
          <a:p>
            <a:pPr algn="ctr"/>
            <a:r>
              <a:rPr lang="en-US" sz="1100" dirty="0" smtClean="0"/>
              <a:t>Self Regional Healthcare, Lexington Medical Center, and Newberry Hospital</a:t>
            </a:r>
            <a:endParaRPr lang="en-US" sz="1100" dirty="0"/>
          </a:p>
        </p:txBody>
      </p:sp>
      <p:sp>
        <p:nvSpPr>
          <p:cNvPr id="68" name="TextBox 67"/>
          <p:cNvSpPr txBox="1"/>
          <p:nvPr/>
        </p:nvSpPr>
        <p:spPr>
          <a:xfrm>
            <a:off x="641445" y="4572000"/>
            <a:ext cx="859809" cy="1037230"/>
          </a:xfrm>
          <a:prstGeom prst="rect">
            <a:avLst/>
          </a:prstGeom>
          <a:noFill/>
        </p:spPr>
        <p:txBody>
          <a:bodyPr wrap="square" rtlCol="0">
            <a:spAutoFit/>
          </a:bodyPr>
          <a:lstStyle/>
          <a:p>
            <a:pPr algn="ctr"/>
            <a:r>
              <a:rPr lang="en-US" sz="1200" dirty="0" smtClean="0"/>
              <a:t>Saluda County Adult Education (Literacy</a:t>
            </a:r>
            <a:r>
              <a:rPr lang="en-US" dirty="0" smtClean="0"/>
              <a:t>)</a:t>
            </a:r>
            <a:endParaRPr lang="en-US" dirty="0"/>
          </a:p>
        </p:txBody>
      </p:sp>
      <p:sp>
        <p:nvSpPr>
          <p:cNvPr id="70" name="TextBox 69"/>
          <p:cNvSpPr txBox="1"/>
          <p:nvPr/>
        </p:nvSpPr>
        <p:spPr>
          <a:xfrm>
            <a:off x="3698543" y="2606723"/>
            <a:ext cx="928048" cy="830997"/>
          </a:xfrm>
          <a:prstGeom prst="rect">
            <a:avLst/>
          </a:prstGeom>
          <a:noFill/>
        </p:spPr>
        <p:txBody>
          <a:bodyPr wrap="square" rtlCol="0">
            <a:spAutoFit/>
          </a:bodyPr>
          <a:lstStyle/>
          <a:p>
            <a:pPr algn="ctr"/>
            <a:r>
              <a:rPr lang="en-US" sz="1200" dirty="0" smtClean="0"/>
              <a:t>Saluda County Physicians &amp;  Clinics</a:t>
            </a:r>
            <a:endParaRPr lang="en-US" sz="1200" dirty="0"/>
          </a:p>
        </p:txBody>
      </p:sp>
      <p:sp>
        <p:nvSpPr>
          <p:cNvPr id="71" name="TextBox 70"/>
          <p:cNvSpPr txBox="1"/>
          <p:nvPr/>
        </p:nvSpPr>
        <p:spPr>
          <a:xfrm>
            <a:off x="4735773" y="1828801"/>
            <a:ext cx="928048" cy="1015663"/>
          </a:xfrm>
          <a:prstGeom prst="rect">
            <a:avLst/>
          </a:prstGeom>
          <a:noFill/>
        </p:spPr>
        <p:txBody>
          <a:bodyPr wrap="square" rtlCol="0">
            <a:spAutoFit/>
          </a:bodyPr>
          <a:lstStyle/>
          <a:p>
            <a:pPr algn="ctr"/>
            <a:r>
              <a:rPr lang="en-US" sz="1200" dirty="0" smtClean="0"/>
              <a:t>Saluda County Dentists and Dental Clinics</a:t>
            </a:r>
            <a:endParaRPr lang="en-US" sz="1200" dirty="0"/>
          </a:p>
        </p:txBody>
      </p:sp>
      <p:sp>
        <p:nvSpPr>
          <p:cNvPr id="72" name="TextBox 71"/>
          <p:cNvSpPr txBox="1"/>
          <p:nvPr/>
        </p:nvSpPr>
        <p:spPr>
          <a:xfrm>
            <a:off x="5677469" y="5322628"/>
            <a:ext cx="1091821" cy="830997"/>
          </a:xfrm>
          <a:prstGeom prst="rect">
            <a:avLst/>
          </a:prstGeom>
          <a:noFill/>
        </p:spPr>
        <p:txBody>
          <a:bodyPr wrap="square" rtlCol="0">
            <a:spAutoFit/>
          </a:bodyPr>
          <a:lstStyle/>
          <a:p>
            <a:pPr algn="ctr"/>
            <a:r>
              <a:rPr lang="en-US" sz="1200" dirty="0" smtClean="0"/>
              <a:t>Saluda County Recreation Department</a:t>
            </a:r>
            <a:endParaRPr lang="en-US" sz="1200" dirty="0"/>
          </a:p>
        </p:txBody>
      </p:sp>
      <p:sp>
        <p:nvSpPr>
          <p:cNvPr id="73" name="TextBox 72"/>
          <p:cNvSpPr txBox="1"/>
          <p:nvPr/>
        </p:nvSpPr>
        <p:spPr>
          <a:xfrm>
            <a:off x="1555845" y="5445457"/>
            <a:ext cx="1132764" cy="646331"/>
          </a:xfrm>
          <a:prstGeom prst="rect">
            <a:avLst/>
          </a:prstGeom>
          <a:noFill/>
        </p:spPr>
        <p:txBody>
          <a:bodyPr wrap="square" rtlCol="0">
            <a:spAutoFit/>
          </a:bodyPr>
          <a:lstStyle/>
          <a:p>
            <a:pPr algn="ctr"/>
            <a:r>
              <a:rPr lang="en-US" sz="1200" dirty="0" smtClean="0"/>
              <a:t>Early Head Start and Headstart</a:t>
            </a:r>
            <a:endParaRPr lang="en-US" sz="1200" dirty="0"/>
          </a:p>
        </p:txBody>
      </p:sp>
      <p:sp>
        <p:nvSpPr>
          <p:cNvPr id="74" name="TextBox 73"/>
          <p:cNvSpPr txBox="1"/>
          <p:nvPr/>
        </p:nvSpPr>
        <p:spPr>
          <a:xfrm>
            <a:off x="5663822" y="6741994"/>
            <a:ext cx="1132763" cy="830997"/>
          </a:xfrm>
          <a:prstGeom prst="rect">
            <a:avLst/>
          </a:prstGeom>
          <a:noFill/>
        </p:spPr>
        <p:txBody>
          <a:bodyPr wrap="square" rtlCol="0">
            <a:spAutoFit/>
          </a:bodyPr>
          <a:lstStyle/>
          <a:p>
            <a:pPr algn="ctr"/>
            <a:r>
              <a:rPr lang="en-US" sz="1200" dirty="0" smtClean="0"/>
              <a:t>Local Churches Blessing Boxes</a:t>
            </a:r>
            <a:endParaRPr lang="en-US" sz="1200" dirty="0"/>
          </a:p>
        </p:txBody>
      </p:sp>
      <p:sp>
        <p:nvSpPr>
          <p:cNvPr id="75" name="TextBox 74"/>
          <p:cNvSpPr txBox="1"/>
          <p:nvPr/>
        </p:nvSpPr>
        <p:spPr>
          <a:xfrm>
            <a:off x="2579428" y="7506269"/>
            <a:ext cx="1119115" cy="646331"/>
          </a:xfrm>
          <a:prstGeom prst="rect">
            <a:avLst/>
          </a:prstGeom>
          <a:noFill/>
        </p:spPr>
        <p:txBody>
          <a:bodyPr wrap="square" rtlCol="0">
            <a:spAutoFit/>
          </a:bodyPr>
          <a:lstStyle/>
          <a:p>
            <a:pPr algn="ctr"/>
            <a:r>
              <a:rPr lang="en-US" sz="1200" dirty="0" smtClean="0"/>
              <a:t>Saluda County Library</a:t>
            </a:r>
            <a:endParaRPr lang="en-US" sz="1200" dirty="0"/>
          </a:p>
        </p:txBody>
      </p:sp>
      <p:sp>
        <p:nvSpPr>
          <p:cNvPr id="76" name="TextBox 75"/>
          <p:cNvSpPr txBox="1"/>
          <p:nvPr/>
        </p:nvSpPr>
        <p:spPr>
          <a:xfrm>
            <a:off x="4653888" y="6005015"/>
            <a:ext cx="1119116" cy="938719"/>
          </a:xfrm>
          <a:prstGeom prst="rect">
            <a:avLst/>
          </a:prstGeom>
          <a:noFill/>
        </p:spPr>
        <p:txBody>
          <a:bodyPr wrap="square" rtlCol="0">
            <a:spAutoFit/>
          </a:bodyPr>
          <a:lstStyle/>
          <a:p>
            <a:pPr algn="ctr"/>
            <a:r>
              <a:rPr lang="en-US" sz="1100" dirty="0" smtClean="0"/>
              <a:t>Saluda County Health Department DHEC &amp; DHHS</a:t>
            </a:r>
            <a:endParaRPr lang="en-US" sz="1100" dirty="0"/>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blipFill>
          <a:blip r:embed="rId3">
            <a:alphaModFix/>
          </a:blip>
          <a:stretch>
            <a:fillRect/>
          </a:stretch>
        </a:blipFill>
        <a:effectLst/>
      </p:bgPr>
    </p:bg>
    <p:spTree>
      <p:nvGrpSpPr>
        <p:cNvPr id="1" name="Shape 429"/>
        <p:cNvGrpSpPr/>
        <p:nvPr/>
      </p:nvGrpSpPr>
      <p:grpSpPr>
        <a:xfrm>
          <a:off x="0" y="0"/>
          <a:ext cx="0" cy="0"/>
          <a:chOff x="0" y="0"/>
          <a:chExt cx="0" cy="0"/>
        </a:xfrm>
      </p:grpSpPr>
      <p:sp>
        <p:nvSpPr>
          <p:cNvPr id="430" name="Google Shape;430;g144b2f9d726_0_53"/>
          <p:cNvSpPr txBox="1">
            <a:spLocks noGrp="1"/>
          </p:cNvSpPr>
          <p:nvPr>
            <p:ph type="sldNum" idx="12"/>
          </p:nvPr>
        </p:nvSpPr>
        <p:spPr>
          <a:xfrm>
            <a:off x="5166360" y="8898892"/>
            <a:ext cx="1645800" cy="511200"/>
          </a:xfrm>
          <a:prstGeom prst="rect">
            <a:avLst/>
          </a:prstGeom>
          <a:noFill/>
          <a:ln>
            <a:noFill/>
          </a:ln>
        </p:spPr>
        <p:txBody>
          <a:bodyPr spcFirstLastPara="1" wrap="square" lIns="91425" tIns="45700" rIns="91425" bIns="45700" anchor="ctr" anchorCtr="0">
            <a:noAutofit/>
          </a:bodyPr>
          <a:lstStyle/>
          <a:p>
            <a:pPr marL="0" lvl="0" indent="0" algn="r" rtl="0">
              <a:spcBef>
                <a:spcPts val="0"/>
              </a:spcBef>
              <a:spcAft>
                <a:spcPts val="0"/>
              </a:spcAft>
              <a:buNone/>
            </a:pPr>
            <a:fld id="{00000000-1234-1234-1234-123412341234}" type="slidenum">
              <a:rPr lang="en-US"/>
              <a:pPr marL="0" lvl="0" indent="0" algn="r" rtl="0">
                <a:spcBef>
                  <a:spcPts val="0"/>
                </a:spcBef>
                <a:spcAft>
                  <a:spcPts val="0"/>
                </a:spcAft>
                <a:buNone/>
              </a:pPr>
              <a:t>7</a:t>
            </a:fld>
            <a:endParaRPr dirty="0"/>
          </a:p>
        </p:txBody>
      </p:sp>
      <p:sp>
        <p:nvSpPr>
          <p:cNvPr id="431" name="Google Shape;431;g144b2f9d726_0_53"/>
          <p:cNvSpPr txBox="1"/>
          <p:nvPr/>
        </p:nvSpPr>
        <p:spPr>
          <a:xfrm>
            <a:off x="518160" y="656588"/>
            <a:ext cx="6461700" cy="461700"/>
          </a:xfrm>
          <a:prstGeom prst="rect">
            <a:avLst/>
          </a:prstGeom>
          <a:noFill/>
          <a:ln>
            <a:noFill/>
          </a:ln>
        </p:spPr>
        <p:txBody>
          <a:bodyPr spcFirstLastPara="1" wrap="square" lIns="91425" tIns="45700" rIns="91425" bIns="45700" anchor="t" anchorCtr="0">
            <a:spAutoFit/>
          </a:bodyPr>
          <a:lstStyle/>
          <a:p>
            <a:pPr marL="0" marR="0" lvl="0" indent="0" algn="l" rtl="0">
              <a:lnSpc>
                <a:spcPct val="120000"/>
              </a:lnSpc>
              <a:spcBef>
                <a:spcPts val="0"/>
              </a:spcBef>
              <a:spcAft>
                <a:spcPts val="0"/>
              </a:spcAft>
              <a:buNone/>
            </a:pPr>
            <a:r>
              <a:rPr lang="en-US" sz="2400" b="1" dirty="0">
                <a:solidFill>
                  <a:srgbClr val="029DB6"/>
                </a:solidFill>
                <a:latin typeface="Montserrat"/>
                <a:ea typeface="Montserrat"/>
                <a:cs typeface="Montserrat"/>
                <a:sym typeface="Montserrat"/>
              </a:rPr>
              <a:t>Priorities: </a:t>
            </a:r>
            <a:r>
              <a:rPr lang="en-US" sz="2400" dirty="0">
                <a:solidFill>
                  <a:srgbClr val="029DB6"/>
                </a:solidFill>
                <a:latin typeface="Montserrat"/>
                <a:ea typeface="Montserrat"/>
                <a:cs typeface="Montserrat"/>
                <a:sym typeface="Montserrat"/>
              </a:rPr>
              <a:t>Summary</a:t>
            </a:r>
            <a:endParaRPr dirty="0">
              <a:latin typeface="Montserrat"/>
              <a:ea typeface="Montserrat"/>
              <a:cs typeface="Montserrat"/>
              <a:sym typeface="Montserrat"/>
            </a:endParaRPr>
          </a:p>
        </p:txBody>
      </p:sp>
      <p:sp>
        <p:nvSpPr>
          <p:cNvPr id="432" name="Google Shape;432;g144b2f9d726_0_53"/>
          <p:cNvSpPr/>
          <p:nvPr/>
        </p:nvSpPr>
        <p:spPr>
          <a:xfrm>
            <a:off x="518160" y="1632170"/>
            <a:ext cx="6400800" cy="6810600"/>
          </a:xfrm>
          <a:prstGeom prst="rect">
            <a:avLst/>
          </a:prstGeom>
          <a:noFill/>
          <a:ln>
            <a:noFill/>
          </a:ln>
        </p:spPr>
        <p:txBody>
          <a:bodyPr spcFirstLastPara="1" wrap="square" lIns="91425" tIns="45700" rIns="91425" bIns="45700" anchor="t" anchorCtr="0">
            <a:noAutofit/>
          </a:bodyPr>
          <a:lstStyle/>
          <a:p>
            <a:pPr marL="0" marR="0" lvl="0" indent="0" algn="l" rtl="0">
              <a:lnSpc>
                <a:spcPct val="114000"/>
              </a:lnSpc>
              <a:spcBef>
                <a:spcPts val="0"/>
              </a:spcBef>
              <a:spcAft>
                <a:spcPts val="0"/>
              </a:spcAft>
              <a:buNone/>
            </a:pPr>
            <a:r>
              <a:rPr lang="en-US" sz="1800" b="1" dirty="0" smtClean="0">
                <a:solidFill>
                  <a:srgbClr val="029DB6"/>
                </a:solidFill>
                <a:latin typeface="Roboto"/>
                <a:ea typeface="Roboto"/>
                <a:sym typeface="Roboto"/>
              </a:rPr>
              <a:t>Priorities for Saluda County as identified by parents, caregivers, extended family members, community partners, and stakeholders:</a:t>
            </a:r>
            <a:endParaRPr sz="1800" b="1" dirty="0"/>
          </a:p>
          <a:p>
            <a:pPr marL="0" marR="0" lvl="0" indent="0" algn="l" rtl="0">
              <a:lnSpc>
                <a:spcPct val="114000"/>
              </a:lnSpc>
              <a:spcBef>
                <a:spcPts val="0"/>
              </a:spcBef>
              <a:spcAft>
                <a:spcPts val="0"/>
              </a:spcAft>
              <a:buNone/>
            </a:pPr>
            <a:endParaRPr sz="1600" dirty="0">
              <a:solidFill>
                <a:srgbClr val="000000"/>
              </a:solidFill>
              <a:latin typeface="Roboto"/>
              <a:ea typeface="Roboto"/>
              <a:cs typeface="Roboto"/>
              <a:sym typeface="Roboto"/>
            </a:endParaRPr>
          </a:p>
          <a:p>
            <a:pPr marL="0" marR="0" lvl="0" indent="0" algn="l" rtl="0">
              <a:lnSpc>
                <a:spcPct val="114000"/>
              </a:lnSpc>
              <a:spcBef>
                <a:spcPts val="0"/>
              </a:spcBef>
              <a:spcAft>
                <a:spcPts val="0"/>
              </a:spcAft>
              <a:buNone/>
            </a:pPr>
            <a:r>
              <a:rPr lang="en-US" sz="1600" b="1" dirty="0">
                <a:solidFill>
                  <a:srgbClr val="029DB6"/>
                </a:solidFill>
                <a:latin typeface="Roboto"/>
                <a:ea typeface="Roboto"/>
                <a:cs typeface="Roboto"/>
                <a:sym typeface="Roboto"/>
              </a:rPr>
              <a:t>1. </a:t>
            </a:r>
            <a:r>
              <a:rPr lang="en-US" sz="1600" b="1" dirty="0" smtClean="0">
                <a:solidFill>
                  <a:srgbClr val="029DB6"/>
                </a:solidFill>
                <a:latin typeface="Roboto"/>
                <a:ea typeface="Roboto"/>
                <a:cs typeface="Roboto"/>
                <a:sym typeface="Roboto"/>
              </a:rPr>
              <a:t>Need for more Parenting Skills/Parent Education</a:t>
            </a:r>
            <a:endParaRPr dirty="0"/>
          </a:p>
          <a:p>
            <a:pPr marL="0" marR="0" lvl="0" indent="0" algn="l" rtl="0">
              <a:lnSpc>
                <a:spcPct val="114000"/>
              </a:lnSpc>
              <a:spcBef>
                <a:spcPts val="0"/>
              </a:spcBef>
              <a:spcAft>
                <a:spcPts val="0"/>
              </a:spcAft>
              <a:buNone/>
            </a:pPr>
            <a:endParaRPr sz="1600" b="1" dirty="0">
              <a:solidFill>
                <a:srgbClr val="029DB6"/>
              </a:solidFill>
              <a:latin typeface="Roboto"/>
              <a:ea typeface="Roboto"/>
              <a:cs typeface="Roboto"/>
              <a:sym typeface="Roboto"/>
            </a:endParaRPr>
          </a:p>
          <a:p>
            <a:pPr marL="0" marR="0" lvl="0" indent="0" algn="l" rtl="0">
              <a:lnSpc>
                <a:spcPct val="114000"/>
              </a:lnSpc>
              <a:spcBef>
                <a:spcPts val="0"/>
              </a:spcBef>
              <a:spcAft>
                <a:spcPts val="0"/>
              </a:spcAft>
              <a:buNone/>
            </a:pPr>
            <a:r>
              <a:rPr lang="en-US" sz="1600" b="1" dirty="0">
                <a:solidFill>
                  <a:srgbClr val="029DB6"/>
                </a:solidFill>
                <a:latin typeface="Roboto"/>
                <a:ea typeface="Roboto"/>
                <a:cs typeface="Roboto"/>
                <a:sym typeface="Roboto"/>
              </a:rPr>
              <a:t>2. </a:t>
            </a:r>
            <a:r>
              <a:rPr lang="en-US" sz="1600" b="1" dirty="0" smtClean="0">
                <a:solidFill>
                  <a:srgbClr val="029DB6"/>
                </a:solidFill>
                <a:latin typeface="Roboto"/>
                <a:ea typeface="Roboto"/>
                <a:cs typeface="Roboto"/>
                <a:sym typeface="Roboto"/>
              </a:rPr>
              <a:t>Need for an updated Saluda County Resource Guide for Families</a:t>
            </a:r>
            <a:endParaRPr dirty="0"/>
          </a:p>
          <a:p>
            <a:pPr marL="0" marR="0" lvl="0" indent="0" algn="l" rtl="0">
              <a:lnSpc>
                <a:spcPct val="114000"/>
              </a:lnSpc>
              <a:spcBef>
                <a:spcPts val="0"/>
              </a:spcBef>
              <a:spcAft>
                <a:spcPts val="0"/>
              </a:spcAft>
              <a:buNone/>
            </a:pPr>
            <a:endParaRPr sz="1600" b="1" dirty="0">
              <a:solidFill>
                <a:srgbClr val="029DB6"/>
              </a:solidFill>
              <a:latin typeface="Roboto"/>
              <a:ea typeface="Roboto"/>
              <a:cs typeface="Roboto"/>
              <a:sym typeface="Roboto"/>
            </a:endParaRPr>
          </a:p>
          <a:p>
            <a:pPr marL="0" marR="0" lvl="0" indent="0" algn="l" rtl="0">
              <a:lnSpc>
                <a:spcPct val="114000"/>
              </a:lnSpc>
              <a:spcBef>
                <a:spcPts val="0"/>
              </a:spcBef>
              <a:spcAft>
                <a:spcPts val="0"/>
              </a:spcAft>
              <a:buNone/>
            </a:pPr>
            <a:r>
              <a:rPr lang="en-US" sz="1600" b="1" dirty="0">
                <a:solidFill>
                  <a:srgbClr val="029DB6"/>
                </a:solidFill>
                <a:latin typeface="Roboto"/>
                <a:ea typeface="Roboto"/>
                <a:cs typeface="Roboto"/>
                <a:sym typeface="Roboto"/>
              </a:rPr>
              <a:t>3. </a:t>
            </a:r>
            <a:r>
              <a:rPr lang="en-US" sz="1600" b="1" dirty="0" smtClean="0">
                <a:solidFill>
                  <a:srgbClr val="029DB6"/>
                </a:solidFill>
                <a:latin typeface="Roboto"/>
                <a:ea typeface="Roboto"/>
                <a:cs typeface="Roboto"/>
                <a:sym typeface="Roboto"/>
              </a:rPr>
              <a:t>Need for increased Tutoring for Saluda County Children in Need</a:t>
            </a:r>
            <a:endParaRPr dirty="0"/>
          </a:p>
          <a:p>
            <a:pPr marL="342900" marR="0" lvl="0" indent="-241300" algn="l" rtl="0">
              <a:lnSpc>
                <a:spcPct val="114000"/>
              </a:lnSpc>
              <a:spcBef>
                <a:spcPts val="0"/>
              </a:spcBef>
              <a:spcAft>
                <a:spcPts val="0"/>
              </a:spcAft>
              <a:buClr>
                <a:srgbClr val="000000"/>
              </a:buClr>
              <a:buSzPts val="1600"/>
              <a:buFont typeface="Roboto"/>
              <a:buNone/>
            </a:pPr>
            <a:endParaRPr sz="1600" b="1" dirty="0">
              <a:solidFill>
                <a:srgbClr val="029DB6"/>
              </a:solidFill>
              <a:latin typeface="Roboto"/>
              <a:ea typeface="Roboto"/>
              <a:cs typeface="Roboto"/>
              <a:sym typeface="Roboto"/>
            </a:endParaRPr>
          </a:p>
          <a:p>
            <a:pPr marL="0" marR="0" lvl="0" indent="0" algn="l" rtl="0">
              <a:lnSpc>
                <a:spcPct val="114000"/>
              </a:lnSpc>
              <a:spcBef>
                <a:spcPts val="0"/>
              </a:spcBef>
              <a:spcAft>
                <a:spcPts val="0"/>
              </a:spcAft>
              <a:buNone/>
            </a:pPr>
            <a:r>
              <a:rPr lang="en-US" sz="1600" b="1" dirty="0">
                <a:solidFill>
                  <a:srgbClr val="029DB6"/>
                </a:solidFill>
                <a:latin typeface="Roboto"/>
                <a:ea typeface="Roboto"/>
                <a:cs typeface="Roboto"/>
                <a:sym typeface="Roboto"/>
              </a:rPr>
              <a:t>4. </a:t>
            </a:r>
            <a:r>
              <a:rPr lang="en-US" sz="1600" b="1" dirty="0" smtClean="0">
                <a:solidFill>
                  <a:srgbClr val="029DB6"/>
                </a:solidFill>
                <a:latin typeface="Roboto"/>
                <a:ea typeface="Roboto"/>
                <a:cs typeface="Roboto"/>
                <a:sym typeface="Roboto"/>
              </a:rPr>
              <a:t>Need for Literacy Classes and Resources for All Families (English    </a:t>
            </a:r>
          </a:p>
          <a:p>
            <a:pPr marL="0" marR="0" lvl="0" indent="0" algn="l" rtl="0">
              <a:lnSpc>
                <a:spcPct val="114000"/>
              </a:lnSpc>
              <a:spcBef>
                <a:spcPts val="0"/>
              </a:spcBef>
              <a:spcAft>
                <a:spcPts val="0"/>
              </a:spcAft>
              <a:buNone/>
            </a:pPr>
            <a:r>
              <a:rPr lang="en-US" sz="1600" b="1" dirty="0" smtClean="0">
                <a:solidFill>
                  <a:srgbClr val="029DB6"/>
                </a:solidFill>
                <a:latin typeface="Roboto"/>
                <a:ea typeface="Roboto"/>
                <a:cs typeface="Roboto"/>
                <a:sym typeface="Roboto"/>
              </a:rPr>
              <a:t>     and Spanish)</a:t>
            </a:r>
            <a:endParaRPr dirty="0"/>
          </a:p>
          <a:p>
            <a:pPr marL="342900" marR="0" lvl="0" indent="-241300" algn="l" rtl="0">
              <a:lnSpc>
                <a:spcPct val="114000"/>
              </a:lnSpc>
              <a:spcBef>
                <a:spcPts val="0"/>
              </a:spcBef>
              <a:spcAft>
                <a:spcPts val="0"/>
              </a:spcAft>
              <a:buClr>
                <a:srgbClr val="000000"/>
              </a:buClr>
              <a:buSzPts val="1600"/>
              <a:buFont typeface="Roboto"/>
              <a:buNone/>
            </a:pPr>
            <a:endParaRPr sz="1600" b="1" dirty="0">
              <a:solidFill>
                <a:srgbClr val="029DB6"/>
              </a:solidFill>
              <a:latin typeface="Roboto"/>
              <a:ea typeface="Roboto"/>
              <a:cs typeface="Roboto"/>
              <a:sym typeface="Roboto"/>
            </a:endParaRPr>
          </a:p>
          <a:p>
            <a:pPr marL="0" marR="0" lvl="0" indent="0" algn="l" rtl="0">
              <a:lnSpc>
                <a:spcPct val="114000"/>
              </a:lnSpc>
              <a:spcBef>
                <a:spcPts val="0"/>
              </a:spcBef>
              <a:spcAft>
                <a:spcPts val="0"/>
              </a:spcAft>
              <a:buNone/>
            </a:pPr>
            <a:endParaRPr dirty="0"/>
          </a:p>
          <a:p>
            <a:pPr marL="0" marR="0" lvl="0" indent="0" algn="l" rtl="0">
              <a:lnSpc>
                <a:spcPct val="114000"/>
              </a:lnSpc>
              <a:spcBef>
                <a:spcPts val="0"/>
              </a:spcBef>
              <a:spcAft>
                <a:spcPts val="0"/>
              </a:spcAft>
              <a:buNone/>
            </a:pPr>
            <a:endParaRPr sz="1600" dirty="0">
              <a:solidFill>
                <a:srgbClr val="000000"/>
              </a:solidFill>
              <a:latin typeface="Roboto"/>
              <a:ea typeface="Roboto"/>
              <a:cs typeface="Roboto"/>
              <a:sym typeface="Roboto"/>
            </a:endParaRPr>
          </a:p>
        </p:txBody>
      </p:sp>
      <p:pic>
        <p:nvPicPr>
          <p:cNvPr id="5" name="Picture 4" descr="IMG-0929 - Copy.jpg"/>
          <p:cNvPicPr>
            <a:picLocks noChangeAspect="1"/>
          </p:cNvPicPr>
          <p:nvPr/>
        </p:nvPicPr>
        <p:blipFill>
          <a:blip r:embed="rId4"/>
          <a:stretch>
            <a:fillRect/>
          </a:stretch>
        </p:blipFill>
        <p:spPr>
          <a:xfrm rot="5400000">
            <a:off x="2081706" y="5215754"/>
            <a:ext cx="3151788" cy="3474720"/>
          </a:xfrm>
          <a:prstGeom prst="rect">
            <a:avLst/>
          </a:prstGeom>
        </p:spPr>
      </p:pic>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blipFill>
          <a:blip r:embed="rId3">
            <a:alphaModFix/>
          </a:blip>
          <a:stretch>
            <a:fillRect/>
          </a:stretch>
        </a:blipFill>
        <a:effectLst/>
      </p:bgPr>
    </p:bg>
    <p:spTree>
      <p:nvGrpSpPr>
        <p:cNvPr id="1" name="Shape 445"/>
        <p:cNvGrpSpPr/>
        <p:nvPr/>
      </p:nvGrpSpPr>
      <p:grpSpPr>
        <a:xfrm>
          <a:off x="0" y="0"/>
          <a:ext cx="0" cy="0"/>
          <a:chOff x="0" y="0"/>
          <a:chExt cx="0" cy="0"/>
        </a:xfrm>
      </p:grpSpPr>
      <p:sp>
        <p:nvSpPr>
          <p:cNvPr id="446" name="Google Shape;446;g164bde17ea5_0_125"/>
          <p:cNvSpPr txBox="1">
            <a:spLocks noGrp="1"/>
          </p:cNvSpPr>
          <p:nvPr>
            <p:ph type="sldNum" idx="12"/>
          </p:nvPr>
        </p:nvSpPr>
        <p:spPr>
          <a:xfrm>
            <a:off x="5166360" y="8898892"/>
            <a:ext cx="1645800" cy="511200"/>
          </a:xfrm>
          <a:prstGeom prst="rect">
            <a:avLst/>
          </a:prstGeom>
          <a:noFill/>
          <a:ln>
            <a:noFill/>
          </a:ln>
        </p:spPr>
        <p:txBody>
          <a:bodyPr spcFirstLastPara="1" wrap="square" lIns="91425" tIns="45700" rIns="91425" bIns="45700" anchor="ctr" anchorCtr="0">
            <a:noAutofit/>
          </a:bodyPr>
          <a:lstStyle/>
          <a:p>
            <a:pPr marL="0" lvl="0" indent="0" algn="r" rtl="0">
              <a:spcBef>
                <a:spcPts val="0"/>
              </a:spcBef>
              <a:spcAft>
                <a:spcPts val="0"/>
              </a:spcAft>
              <a:buNone/>
            </a:pPr>
            <a:fld id="{00000000-1234-1234-1234-123412341234}" type="slidenum">
              <a:rPr lang="en-US"/>
              <a:pPr marL="0" lvl="0" indent="0" algn="r" rtl="0">
                <a:spcBef>
                  <a:spcPts val="0"/>
                </a:spcBef>
                <a:spcAft>
                  <a:spcPts val="0"/>
                </a:spcAft>
                <a:buNone/>
              </a:pPr>
              <a:t>8</a:t>
            </a:fld>
            <a:endParaRPr dirty="0"/>
          </a:p>
        </p:txBody>
      </p:sp>
      <p:sp>
        <p:nvSpPr>
          <p:cNvPr id="447" name="Google Shape;447;g164bde17ea5_0_125"/>
          <p:cNvSpPr txBox="1"/>
          <p:nvPr/>
        </p:nvSpPr>
        <p:spPr>
          <a:xfrm>
            <a:off x="518160" y="656588"/>
            <a:ext cx="6461700" cy="535491"/>
          </a:xfrm>
          <a:prstGeom prst="rect">
            <a:avLst/>
          </a:prstGeom>
          <a:noFill/>
          <a:ln>
            <a:noFill/>
          </a:ln>
        </p:spPr>
        <p:txBody>
          <a:bodyPr spcFirstLastPara="1" wrap="square" lIns="91425" tIns="45700" rIns="91425" bIns="45700" anchor="t" anchorCtr="0">
            <a:spAutoFit/>
          </a:bodyPr>
          <a:lstStyle/>
          <a:p>
            <a:pPr marL="0" marR="0" lvl="0" indent="0" algn="l" rtl="0">
              <a:lnSpc>
                <a:spcPct val="120000"/>
              </a:lnSpc>
              <a:spcBef>
                <a:spcPts val="0"/>
              </a:spcBef>
              <a:spcAft>
                <a:spcPts val="0"/>
              </a:spcAft>
              <a:buNone/>
            </a:pPr>
            <a:r>
              <a:rPr lang="en-US" sz="2400" b="1" dirty="0">
                <a:solidFill>
                  <a:srgbClr val="029DB6"/>
                </a:solidFill>
                <a:latin typeface="Montserrat"/>
                <a:ea typeface="Montserrat"/>
                <a:cs typeface="Montserrat"/>
                <a:sym typeface="Montserrat"/>
              </a:rPr>
              <a:t>Priority One: </a:t>
            </a:r>
            <a:r>
              <a:rPr lang="en-US" sz="2400" dirty="0" smtClean="0">
                <a:solidFill>
                  <a:srgbClr val="029DB6"/>
                </a:solidFill>
                <a:latin typeface="Montserrat"/>
                <a:ea typeface="Montserrat"/>
                <a:cs typeface="Montserrat"/>
                <a:sym typeface="Montserrat"/>
              </a:rPr>
              <a:t>Parenting Skills</a:t>
            </a:r>
            <a:endParaRPr dirty="0"/>
          </a:p>
        </p:txBody>
      </p:sp>
      <p:sp>
        <p:nvSpPr>
          <p:cNvPr id="448" name="Google Shape;448;g164bde17ea5_0_125"/>
          <p:cNvSpPr txBox="1"/>
          <p:nvPr/>
        </p:nvSpPr>
        <p:spPr>
          <a:xfrm>
            <a:off x="457188" y="1715024"/>
            <a:ext cx="6400800" cy="400069"/>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n-US" sz="2000" b="1" dirty="0" smtClean="0">
                <a:solidFill>
                  <a:schemeClr val="dk1"/>
                </a:solidFill>
                <a:latin typeface="Montserrat"/>
                <a:ea typeface="Montserrat"/>
                <a:cs typeface="Montserrat"/>
                <a:sym typeface="Montserrat"/>
              </a:rPr>
              <a:t>Parent and Community Partner Surveys</a:t>
            </a:r>
            <a:endParaRPr sz="2000" b="1" dirty="0">
              <a:solidFill>
                <a:schemeClr val="dk1"/>
              </a:solidFill>
              <a:latin typeface="Montserrat"/>
              <a:ea typeface="Montserrat"/>
              <a:cs typeface="Montserrat"/>
              <a:sym typeface="Montserrat"/>
            </a:endParaRPr>
          </a:p>
        </p:txBody>
      </p:sp>
      <p:sp>
        <p:nvSpPr>
          <p:cNvPr id="449" name="Google Shape;449;g164bde17ea5_0_125"/>
          <p:cNvSpPr txBox="1"/>
          <p:nvPr/>
        </p:nvSpPr>
        <p:spPr>
          <a:xfrm>
            <a:off x="457188" y="2388358"/>
            <a:ext cx="6400800" cy="1815841"/>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n-US" sz="1600" dirty="0" smtClean="0">
                <a:solidFill>
                  <a:schemeClr val="dk1"/>
                </a:solidFill>
                <a:latin typeface="Roboto"/>
                <a:ea typeface="Roboto"/>
                <a:cs typeface="Roboto"/>
                <a:sym typeface="Roboto"/>
              </a:rPr>
              <a:t>Parent and Community Partner Surveys were distributed throughout  Saluda County to determine the greatest needs within our community for the success of our young children.  45 parent surveys were received and 39 community partners, parents of young children, and  board members participated in our Needs Assessment convener meetings held on January 17</a:t>
            </a:r>
            <a:r>
              <a:rPr lang="en-US" sz="1600" baseline="30000" dirty="0" smtClean="0">
                <a:solidFill>
                  <a:schemeClr val="dk1"/>
                </a:solidFill>
                <a:latin typeface="Roboto"/>
                <a:ea typeface="Roboto"/>
                <a:cs typeface="Roboto"/>
                <a:sym typeface="Roboto"/>
              </a:rPr>
              <a:t>th</a:t>
            </a:r>
            <a:r>
              <a:rPr lang="en-US" sz="1600" dirty="0" smtClean="0">
                <a:solidFill>
                  <a:schemeClr val="dk1"/>
                </a:solidFill>
                <a:latin typeface="Roboto"/>
                <a:ea typeface="Roboto"/>
                <a:cs typeface="Roboto"/>
                <a:sym typeface="Roboto"/>
              </a:rPr>
              <a:t> and January 25</a:t>
            </a:r>
            <a:r>
              <a:rPr lang="en-US" sz="1600" baseline="30000" dirty="0" smtClean="0">
                <a:solidFill>
                  <a:schemeClr val="dk1"/>
                </a:solidFill>
                <a:latin typeface="Roboto"/>
                <a:ea typeface="Roboto"/>
                <a:cs typeface="Roboto"/>
                <a:sym typeface="Roboto"/>
              </a:rPr>
              <a:t>th</a:t>
            </a:r>
            <a:r>
              <a:rPr lang="en-US" sz="1600" dirty="0" smtClean="0">
                <a:solidFill>
                  <a:schemeClr val="dk1"/>
                </a:solidFill>
                <a:latin typeface="Roboto"/>
                <a:ea typeface="Roboto"/>
                <a:cs typeface="Roboto"/>
                <a:sym typeface="Roboto"/>
              </a:rPr>
              <a:t> of this year.</a:t>
            </a:r>
            <a:endParaRPr sz="1600" dirty="0">
              <a:solidFill>
                <a:schemeClr val="dk1"/>
              </a:solidFill>
              <a:latin typeface="Roboto"/>
              <a:ea typeface="Roboto"/>
              <a:cs typeface="Roboto"/>
              <a:sym typeface="Roboto"/>
            </a:endParaRPr>
          </a:p>
        </p:txBody>
      </p:sp>
      <p:sp>
        <p:nvSpPr>
          <p:cNvPr id="450" name="Google Shape;450;g164bde17ea5_0_125"/>
          <p:cNvSpPr txBox="1"/>
          <p:nvPr/>
        </p:nvSpPr>
        <p:spPr>
          <a:xfrm>
            <a:off x="504967" y="7765576"/>
            <a:ext cx="6530442" cy="830956"/>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n-US" sz="1600" dirty="0" smtClean="0">
                <a:solidFill>
                  <a:schemeClr val="dk1"/>
                </a:solidFill>
                <a:latin typeface="Roboto"/>
                <a:ea typeface="Roboto"/>
                <a:cs typeface="Roboto"/>
                <a:sym typeface="Roboto"/>
              </a:rPr>
              <a:t>“Parenting skills and Early Literacy Training for parents are some of the greatest needs in Saluda County.”Jennifer Thomas, Principal of Hollywood Elementary School</a:t>
            </a:r>
            <a:endParaRPr sz="1600" dirty="0">
              <a:solidFill>
                <a:schemeClr val="dk1"/>
              </a:solidFill>
              <a:latin typeface="Roboto"/>
              <a:ea typeface="Roboto"/>
              <a:cs typeface="Roboto"/>
              <a:sym typeface="Roboto"/>
            </a:endParaRPr>
          </a:p>
        </p:txBody>
      </p:sp>
      <p:pic>
        <p:nvPicPr>
          <p:cNvPr id="7" name="Picture 6" descr="IMG-0952.jpg"/>
          <p:cNvPicPr>
            <a:picLocks noChangeAspect="1"/>
          </p:cNvPicPr>
          <p:nvPr/>
        </p:nvPicPr>
        <p:blipFill>
          <a:blip r:embed="rId4"/>
          <a:stretch>
            <a:fillRect/>
          </a:stretch>
        </p:blipFill>
        <p:spPr>
          <a:xfrm rot="5400000">
            <a:off x="2057400" y="4169723"/>
            <a:ext cx="3200400" cy="3486348"/>
          </a:xfrm>
          <a:prstGeom prst="rect">
            <a:avLst/>
          </a:prstGeom>
        </p:spPr>
      </p:pic>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blipFill>
          <a:blip r:embed="rId3">
            <a:alphaModFix/>
          </a:blip>
          <a:stretch>
            <a:fillRect/>
          </a:stretch>
        </a:blipFill>
        <a:effectLst/>
      </p:bgPr>
    </p:bg>
    <p:spTree>
      <p:nvGrpSpPr>
        <p:cNvPr id="1" name="Shape 455"/>
        <p:cNvGrpSpPr/>
        <p:nvPr/>
      </p:nvGrpSpPr>
      <p:grpSpPr>
        <a:xfrm>
          <a:off x="0" y="0"/>
          <a:ext cx="0" cy="0"/>
          <a:chOff x="0" y="0"/>
          <a:chExt cx="0" cy="0"/>
        </a:xfrm>
      </p:grpSpPr>
      <p:sp>
        <p:nvSpPr>
          <p:cNvPr id="456" name="Google Shape;456;g144b2f9d726_0_23"/>
          <p:cNvSpPr txBox="1">
            <a:spLocks noGrp="1"/>
          </p:cNvSpPr>
          <p:nvPr>
            <p:ph type="sldNum" idx="12"/>
          </p:nvPr>
        </p:nvSpPr>
        <p:spPr>
          <a:xfrm>
            <a:off x="5166360" y="8898892"/>
            <a:ext cx="1645800" cy="511200"/>
          </a:xfrm>
          <a:prstGeom prst="rect">
            <a:avLst/>
          </a:prstGeom>
          <a:noFill/>
          <a:ln>
            <a:noFill/>
          </a:ln>
        </p:spPr>
        <p:txBody>
          <a:bodyPr spcFirstLastPara="1" wrap="square" lIns="91425" tIns="45700" rIns="91425" bIns="45700" anchor="ctr" anchorCtr="0">
            <a:noAutofit/>
          </a:bodyPr>
          <a:lstStyle/>
          <a:p>
            <a:pPr marL="0" lvl="0" indent="0" algn="r" rtl="0">
              <a:spcBef>
                <a:spcPts val="0"/>
              </a:spcBef>
              <a:spcAft>
                <a:spcPts val="0"/>
              </a:spcAft>
              <a:buNone/>
            </a:pPr>
            <a:fld id="{00000000-1234-1234-1234-123412341234}" type="slidenum">
              <a:rPr lang="en-US"/>
              <a:pPr marL="0" lvl="0" indent="0" algn="r" rtl="0">
                <a:spcBef>
                  <a:spcPts val="0"/>
                </a:spcBef>
                <a:spcAft>
                  <a:spcPts val="0"/>
                </a:spcAft>
                <a:buNone/>
              </a:pPr>
              <a:t>9</a:t>
            </a:fld>
            <a:endParaRPr dirty="0"/>
          </a:p>
        </p:txBody>
      </p:sp>
      <p:sp>
        <p:nvSpPr>
          <p:cNvPr id="457" name="Google Shape;457;g144b2f9d726_0_23"/>
          <p:cNvSpPr txBox="1"/>
          <p:nvPr/>
        </p:nvSpPr>
        <p:spPr>
          <a:xfrm>
            <a:off x="518160" y="656588"/>
            <a:ext cx="6461700" cy="535491"/>
          </a:xfrm>
          <a:prstGeom prst="rect">
            <a:avLst/>
          </a:prstGeom>
          <a:noFill/>
          <a:ln>
            <a:noFill/>
          </a:ln>
        </p:spPr>
        <p:txBody>
          <a:bodyPr spcFirstLastPara="1" wrap="square" lIns="91425" tIns="45700" rIns="91425" bIns="45700" anchor="t" anchorCtr="0">
            <a:spAutoFit/>
          </a:bodyPr>
          <a:lstStyle/>
          <a:p>
            <a:pPr marL="0" marR="0" lvl="0" indent="0" algn="l" rtl="0">
              <a:lnSpc>
                <a:spcPct val="120000"/>
              </a:lnSpc>
              <a:spcBef>
                <a:spcPts val="0"/>
              </a:spcBef>
              <a:spcAft>
                <a:spcPts val="0"/>
              </a:spcAft>
              <a:buNone/>
            </a:pPr>
            <a:r>
              <a:rPr lang="en-US" sz="2400" b="1" dirty="0">
                <a:solidFill>
                  <a:srgbClr val="029DB6"/>
                </a:solidFill>
                <a:latin typeface="Montserrat"/>
                <a:ea typeface="Montserrat"/>
                <a:cs typeface="Montserrat"/>
                <a:sym typeface="Montserrat"/>
              </a:rPr>
              <a:t>Priority Two: </a:t>
            </a:r>
            <a:r>
              <a:rPr lang="en-US" sz="2400" dirty="0" smtClean="0">
                <a:solidFill>
                  <a:srgbClr val="029DB6"/>
                </a:solidFill>
                <a:latin typeface="Montserrat"/>
                <a:ea typeface="Montserrat"/>
                <a:cs typeface="Montserrat"/>
                <a:sym typeface="Montserrat"/>
              </a:rPr>
              <a:t>County Resource Guide</a:t>
            </a:r>
            <a:endParaRPr dirty="0"/>
          </a:p>
        </p:txBody>
      </p:sp>
      <p:sp>
        <p:nvSpPr>
          <p:cNvPr id="458" name="Google Shape;458;g144b2f9d726_0_23"/>
          <p:cNvSpPr txBox="1"/>
          <p:nvPr/>
        </p:nvSpPr>
        <p:spPr>
          <a:xfrm>
            <a:off x="457188" y="1555846"/>
            <a:ext cx="6400800" cy="400069"/>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n-US" sz="2000" b="1" dirty="0" smtClean="0">
                <a:solidFill>
                  <a:schemeClr val="dk1"/>
                </a:solidFill>
                <a:latin typeface="Montserrat"/>
                <a:ea typeface="Montserrat"/>
                <a:cs typeface="Montserrat"/>
                <a:sym typeface="Montserrat"/>
              </a:rPr>
              <a:t>Need Updated Resource Guide for Saluda </a:t>
            </a:r>
            <a:endParaRPr sz="2000" b="1" dirty="0">
              <a:solidFill>
                <a:schemeClr val="dk1"/>
              </a:solidFill>
              <a:latin typeface="Montserrat"/>
              <a:ea typeface="Montserrat"/>
              <a:cs typeface="Montserrat"/>
              <a:sym typeface="Montserrat"/>
            </a:endParaRPr>
          </a:p>
        </p:txBody>
      </p:sp>
      <p:sp>
        <p:nvSpPr>
          <p:cNvPr id="459" name="Google Shape;459;g144b2f9d726_0_23"/>
          <p:cNvSpPr txBox="1"/>
          <p:nvPr/>
        </p:nvSpPr>
        <p:spPr>
          <a:xfrm>
            <a:off x="511779" y="2060812"/>
            <a:ext cx="6400800" cy="1815841"/>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n-US" sz="1600" dirty="0" smtClean="0">
                <a:solidFill>
                  <a:schemeClr val="dk1"/>
                </a:solidFill>
                <a:latin typeface="Roboto"/>
                <a:ea typeface="Roboto"/>
                <a:cs typeface="Roboto"/>
                <a:sym typeface="Roboto"/>
              </a:rPr>
              <a:t>During our local convenings, it was overwhelmingly determined that Saluda County was in need of an updated resource guide. This resource guide would assist families in need with locating information that would guide them to services within Saluda County. An update resource guide would also provide them with points of contact for services that not available within our county.</a:t>
            </a:r>
          </a:p>
          <a:p>
            <a:pPr marL="0" marR="0" lvl="0" indent="0" algn="l" rtl="0">
              <a:spcBef>
                <a:spcPts val="0"/>
              </a:spcBef>
              <a:spcAft>
                <a:spcPts val="0"/>
              </a:spcAft>
              <a:buNone/>
            </a:pPr>
            <a:endParaRPr sz="1600" dirty="0">
              <a:solidFill>
                <a:schemeClr val="dk1"/>
              </a:solidFill>
              <a:latin typeface="Roboto"/>
              <a:ea typeface="Roboto"/>
              <a:cs typeface="Roboto"/>
              <a:sym typeface="Roboto"/>
            </a:endParaRPr>
          </a:p>
        </p:txBody>
      </p:sp>
      <p:sp>
        <p:nvSpPr>
          <p:cNvPr id="460" name="Google Shape;460;g144b2f9d726_0_23"/>
          <p:cNvSpPr txBox="1"/>
          <p:nvPr/>
        </p:nvSpPr>
        <p:spPr>
          <a:xfrm>
            <a:off x="457188" y="7506269"/>
            <a:ext cx="6400800" cy="1323399"/>
          </a:xfrm>
          <a:prstGeom prst="rect">
            <a:avLst/>
          </a:prstGeom>
          <a:noFill/>
          <a:ln>
            <a:noFill/>
          </a:ln>
        </p:spPr>
        <p:txBody>
          <a:bodyPr spcFirstLastPara="1" wrap="square" lIns="91425" tIns="45700" rIns="91425" bIns="45700" anchor="t" anchorCtr="0">
            <a:spAutoFit/>
          </a:bodyPr>
          <a:lstStyle/>
          <a:p>
            <a:pPr marL="0" marR="0" lvl="0" indent="0" rtl="0">
              <a:spcBef>
                <a:spcPts val="0"/>
              </a:spcBef>
              <a:spcAft>
                <a:spcPts val="0"/>
              </a:spcAft>
              <a:buNone/>
            </a:pPr>
            <a:r>
              <a:rPr lang="en-US" sz="1600" dirty="0" smtClean="0">
                <a:solidFill>
                  <a:schemeClr val="dk1"/>
                </a:solidFill>
                <a:latin typeface="Roboto"/>
                <a:ea typeface="Roboto"/>
                <a:cs typeface="Roboto"/>
                <a:sym typeface="Roboto"/>
              </a:rPr>
              <a:t>“We really need an updated resource guide for Saluda to identify the services we currently have available and to determine what needs we have by reaching out to other agencies for assistance in the areas that we do not provide within our county.” Saluda FS Board Member</a:t>
            </a:r>
            <a:endParaRPr sz="1600" dirty="0">
              <a:solidFill>
                <a:schemeClr val="dk1"/>
              </a:solidFill>
              <a:latin typeface="Roboto"/>
              <a:ea typeface="Roboto"/>
              <a:cs typeface="Roboto"/>
              <a:sym typeface="Roboto"/>
            </a:endParaRPr>
          </a:p>
        </p:txBody>
      </p:sp>
      <p:pic>
        <p:nvPicPr>
          <p:cNvPr id="8" name="Picture 7" descr="IMG-0805.jpg"/>
          <p:cNvPicPr>
            <a:picLocks noChangeAspect="1"/>
          </p:cNvPicPr>
          <p:nvPr/>
        </p:nvPicPr>
        <p:blipFill>
          <a:blip r:embed="rId4"/>
          <a:stretch>
            <a:fillRect/>
          </a:stretch>
        </p:blipFill>
        <p:spPr>
          <a:xfrm rot="5400000">
            <a:off x="2372369" y="3297698"/>
            <a:ext cx="2194560" cy="3160041"/>
          </a:xfrm>
          <a:prstGeom prst="rect">
            <a:avLst/>
          </a:prstGeom>
        </p:spPr>
      </p:pic>
      <p:sp>
        <p:nvSpPr>
          <p:cNvPr id="10" name="TextBox 9"/>
          <p:cNvSpPr txBox="1"/>
          <p:nvPr/>
        </p:nvSpPr>
        <p:spPr>
          <a:xfrm>
            <a:off x="395785" y="6373505"/>
            <a:ext cx="6264321" cy="830997"/>
          </a:xfrm>
          <a:prstGeom prst="rect">
            <a:avLst/>
          </a:prstGeom>
          <a:noFill/>
        </p:spPr>
        <p:txBody>
          <a:bodyPr wrap="square" rtlCol="0">
            <a:spAutoFit/>
          </a:bodyPr>
          <a:lstStyle/>
          <a:p>
            <a:r>
              <a:rPr lang="en-US" sz="1600" dirty="0" smtClean="0">
                <a:latin typeface="Roboto" charset="0"/>
                <a:ea typeface="Roboto" charset="0"/>
              </a:rPr>
              <a:t>“We need support and collaboration among available programs in Saluda to provide the resources that our parents and care givers need.” Saluda County First Steps Board Member</a:t>
            </a:r>
            <a:endParaRPr lang="en-US" sz="1600" dirty="0">
              <a:latin typeface="Roboto" charset="0"/>
              <a:ea typeface="Roboto" charset="0"/>
            </a:endParaRP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blipFill>
          <a:blip r:embed="rId3">
            <a:alphaModFix/>
          </a:blip>
          <a:stretch>
            <a:fillRect/>
          </a:stretch>
        </a:blipFill>
        <a:effectLst/>
      </p:bgPr>
    </p:bg>
    <p:spTree>
      <p:nvGrpSpPr>
        <p:cNvPr id="1" name="Shape 465"/>
        <p:cNvGrpSpPr/>
        <p:nvPr/>
      </p:nvGrpSpPr>
      <p:grpSpPr>
        <a:xfrm>
          <a:off x="0" y="0"/>
          <a:ext cx="0" cy="0"/>
          <a:chOff x="0" y="0"/>
          <a:chExt cx="0" cy="0"/>
        </a:xfrm>
      </p:grpSpPr>
      <p:sp>
        <p:nvSpPr>
          <p:cNvPr id="466" name="Google Shape;466;g144b2f9d726_0_31"/>
          <p:cNvSpPr txBox="1">
            <a:spLocks noGrp="1"/>
          </p:cNvSpPr>
          <p:nvPr>
            <p:ph type="sldNum" idx="12"/>
          </p:nvPr>
        </p:nvSpPr>
        <p:spPr>
          <a:xfrm>
            <a:off x="5166360" y="8898892"/>
            <a:ext cx="1645800" cy="511200"/>
          </a:xfrm>
          <a:prstGeom prst="rect">
            <a:avLst/>
          </a:prstGeom>
          <a:noFill/>
          <a:ln>
            <a:noFill/>
          </a:ln>
        </p:spPr>
        <p:txBody>
          <a:bodyPr spcFirstLastPara="1" wrap="square" lIns="91425" tIns="45700" rIns="91425" bIns="45700" anchor="ctr" anchorCtr="0">
            <a:noAutofit/>
          </a:bodyPr>
          <a:lstStyle/>
          <a:p>
            <a:pPr marL="0" lvl="0" indent="0" algn="r" rtl="0">
              <a:spcBef>
                <a:spcPts val="0"/>
              </a:spcBef>
              <a:spcAft>
                <a:spcPts val="0"/>
              </a:spcAft>
              <a:buNone/>
            </a:pPr>
            <a:fld id="{00000000-1234-1234-1234-123412341234}" type="slidenum">
              <a:rPr lang="en-US"/>
              <a:pPr marL="0" lvl="0" indent="0" algn="r" rtl="0">
                <a:spcBef>
                  <a:spcPts val="0"/>
                </a:spcBef>
                <a:spcAft>
                  <a:spcPts val="0"/>
                </a:spcAft>
                <a:buNone/>
              </a:pPr>
              <a:t>10</a:t>
            </a:fld>
            <a:endParaRPr dirty="0"/>
          </a:p>
        </p:txBody>
      </p:sp>
      <p:sp>
        <p:nvSpPr>
          <p:cNvPr id="467" name="Google Shape;467;g144b2f9d726_0_31"/>
          <p:cNvSpPr txBox="1"/>
          <p:nvPr/>
        </p:nvSpPr>
        <p:spPr>
          <a:xfrm>
            <a:off x="518160" y="656588"/>
            <a:ext cx="6461700" cy="535491"/>
          </a:xfrm>
          <a:prstGeom prst="rect">
            <a:avLst/>
          </a:prstGeom>
          <a:noFill/>
          <a:ln>
            <a:noFill/>
          </a:ln>
        </p:spPr>
        <p:txBody>
          <a:bodyPr spcFirstLastPara="1" wrap="square" lIns="91425" tIns="45700" rIns="91425" bIns="45700" anchor="t" anchorCtr="0">
            <a:spAutoFit/>
          </a:bodyPr>
          <a:lstStyle/>
          <a:p>
            <a:pPr marL="0" marR="0" lvl="0" indent="0" algn="l" rtl="0">
              <a:lnSpc>
                <a:spcPct val="120000"/>
              </a:lnSpc>
              <a:spcBef>
                <a:spcPts val="0"/>
              </a:spcBef>
              <a:spcAft>
                <a:spcPts val="0"/>
              </a:spcAft>
              <a:buNone/>
            </a:pPr>
            <a:r>
              <a:rPr lang="en-US" sz="2400" b="1" dirty="0">
                <a:solidFill>
                  <a:srgbClr val="029DB6"/>
                </a:solidFill>
                <a:latin typeface="Montserrat"/>
                <a:ea typeface="Montserrat"/>
                <a:cs typeface="Montserrat"/>
                <a:sym typeface="Montserrat"/>
              </a:rPr>
              <a:t>Priority Three: </a:t>
            </a:r>
            <a:r>
              <a:rPr lang="en-US" sz="2400" dirty="0" smtClean="0">
                <a:solidFill>
                  <a:srgbClr val="029DB6"/>
                </a:solidFill>
                <a:latin typeface="Montserrat"/>
                <a:ea typeface="Montserrat"/>
                <a:cs typeface="Montserrat"/>
                <a:sym typeface="Montserrat"/>
              </a:rPr>
              <a:t>Tutoring for Children</a:t>
            </a:r>
            <a:endParaRPr dirty="0"/>
          </a:p>
        </p:txBody>
      </p:sp>
      <p:sp>
        <p:nvSpPr>
          <p:cNvPr id="468" name="Google Shape;468;g144b2f9d726_0_31"/>
          <p:cNvSpPr txBox="1"/>
          <p:nvPr/>
        </p:nvSpPr>
        <p:spPr>
          <a:xfrm>
            <a:off x="457188" y="1715024"/>
            <a:ext cx="6400800" cy="1231066"/>
          </a:xfrm>
          <a:prstGeom prst="rect">
            <a:avLst/>
          </a:prstGeom>
          <a:noFill/>
          <a:ln>
            <a:noFill/>
          </a:ln>
        </p:spPr>
        <p:txBody>
          <a:bodyPr spcFirstLastPara="1" wrap="square" lIns="91425" tIns="45700" rIns="91425" bIns="45700" anchor="t" anchorCtr="0">
            <a:spAutoFit/>
          </a:bodyPr>
          <a:lstStyle/>
          <a:p>
            <a:pPr lvl="0"/>
            <a:r>
              <a:rPr lang="en-US" sz="2000" b="1" dirty="0" smtClean="0">
                <a:solidFill>
                  <a:schemeClr val="dk1"/>
                </a:solidFill>
                <a:latin typeface="Montserrat"/>
                <a:ea typeface="Montserrat"/>
                <a:cs typeface="Montserrat"/>
                <a:sym typeface="Montserrat"/>
              </a:rPr>
              <a:t>Need for more Enhanced Early Education Services within Saluda County Child Care Centers and Saluda School District One</a:t>
            </a:r>
            <a:endParaRPr sz="2000" b="1" dirty="0">
              <a:solidFill>
                <a:schemeClr val="dk1"/>
              </a:solidFill>
              <a:latin typeface="Montserrat"/>
              <a:ea typeface="Montserrat"/>
              <a:cs typeface="Montserrat"/>
              <a:sym typeface="Montserrat"/>
            </a:endParaRPr>
          </a:p>
          <a:p>
            <a:pPr marL="0" marR="0" lvl="0" indent="0" algn="l" rtl="0">
              <a:spcBef>
                <a:spcPts val="0"/>
              </a:spcBef>
              <a:spcAft>
                <a:spcPts val="0"/>
              </a:spcAft>
              <a:buNone/>
            </a:pPr>
            <a:endParaRPr lang="en-US" dirty="0" smtClean="0">
              <a:solidFill>
                <a:schemeClr val="dk1"/>
              </a:solidFill>
              <a:latin typeface="Montserrat"/>
              <a:ea typeface="Montserrat"/>
              <a:cs typeface="Montserrat"/>
              <a:sym typeface="Montserrat"/>
            </a:endParaRPr>
          </a:p>
        </p:txBody>
      </p:sp>
      <p:sp>
        <p:nvSpPr>
          <p:cNvPr id="11" name="TextBox 10"/>
          <p:cNvSpPr txBox="1"/>
          <p:nvPr/>
        </p:nvSpPr>
        <p:spPr>
          <a:xfrm>
            <a:off x="477673" y="7615451"/>
            <a:ext cx="6045958" cy="830997"/>
          </a:xfrm>
          <a:prstGeom prst="rect">
            <a:avLst/>
          </a:prstGeom>
          <a:noFill/>
        </p:spPr>
        <p:txBody>
          <a:bodyPr wrap="square" rtlCol="0">
            <a:spAutoFit/>
          </a:bodyPr>
          <a:lstStyle/>
          <a:p>
            <a:r>
              <a:rPr lang="en-US" sz="1600" dirty="0" smtClean="0">
                <a:latin typeface="Roboto" charset="0"/>
                <a:ea typeface="Roboto" charset="0"/>
              </a:rPr>
              <a:t>“As a community service provider, our greatest need is more early literacy intervention/tutoring services for our children.” Sarah Deloach, Principal Saluda Primary School</a:t>
            </a:r>
            <a:endParaRPr lang="en-US" sz="1600" dirty="0">
              <a:latin typeface="Roboto" charset="0"/>
              <a:ea typeface="Roboto" charset="0"/>
            </a:endParaRPr>
          </a:p>
        </p:txBody>
      </p:sp>
      <p:pic>
        <p:nvPicPr>
          <p:cNvPr id="7" name="Picture 6" descr="FY22 EEE - Students.JPG"/>
          <p:cNvPicPr>
            <a:picLocks noChangeAspect="1"/>
          </p:cNvPicPr>
          <p:nvPr/>
        </p:nvPicPr>
        <p:blipFill>
          <a:blip r:embed="rId4"/>
          <a:stretch>
            <a:fillRect/>
          </a:stretch>
        </p:blipFill>
        <p:spPr>
          <a:xfrm>
            <a:off x="1234440" y="4080680"/>
            <a:ext cx="4846320" cy="3084395"/>
          </a:xfrm>
          <a:prstGeom prst="rect">
            <a:avLst/>
          </a:prstGeom>
        </p:spPr>
      </p:pic>
      <p:sp>
        <p:nvSpPr>
          <p:cNvPr id="8" name="TextBox 7"/>
          <p:cNvSpPr txBox="1"/>
          <p:nvPr/>
        </p:nvSpPr>
        <p:spPr>
          <a:xfrm>
            <a:off x="464024" y="2838734"/>
            <a:ext cx="5609230" cy="954107"/>
          </a:xfrm>
          <a:prstGeom prst="rect">
            <a:avLst/>
          </a:prstGeom>
          <a:noFill/>
        </p:spPr>
        <p:txBody>
          <a:bodyPr wrap="square" rtlCol="0">
            <a:spAutoFit/>
          </a:bodyPr>
          <a:lstStyle/>
          <a:p>
            <a:r>
              <a:rPr lang="en-US" dirty="0" smtClean="0"/>
              <a:t>According to the 2021 Kindergarten Readiness Assessment reports, Saluda County children are only demonstrating kindergarten readiness skills at 9%.  (KRA data sourced from SC Education Oversight </a:t>
            </a:r>
            <a:r>
              <a:rPr lang="en-US" dirty="0" smtClean="0"/>
              <a:t>Committee)</a:t>
            </a:r>
            <a:endParaRPr lang="en-US" dirty="0"/>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blipFill>
          <a:blip r:embed="rId3">
            <a:alphaModFix/>
          </a:blip>
          <a:stretch>
            <a:fillRect/>
          </a:stretch>
        </a:blipFill>
        <a:effectLst/>
      </p:bgPr>
    </p:bg>
    <p:spTree>
      <p:nvGrpSpPr>
        <p:cNvPr id="1" name="Shape 465"/>
        <p:cNvGrpSpPr/>
        <p:nvPr/>
      </p:nvGrpSpPr>
      <p:grpSpPr>
        <a:xfrm>
          <a:off x="0" y="0"/>
          <a:ext cx="0" cy="0"/>
          <a:chOff x="0" y="0"/>
          <a:chExt cx="0" cy="0"/>
        </a:xfrm>
      </p:grpSpPr>
      <p:sp>
        <p:nvSpPr>
          <p:cNvPr id="466" name="Google Shape;466;g144b2f9d726_0_31"/>
          <p:cNvSpPr txBox="1">
            <a:spLocks noGrp="1"/>
          </p:cNvSpPr>
          <p:nvPr>
            <p:ph type="sldNum" idx="12"/>
          </p:nvPr>
        </p:nvSpPr>
        <p:spPr>
          <a:xfrm>
            <a:off x="5166360" y="8898892"/>
            <a:ext cx="1645800" cy="511200"/>
          </a:xfrm>
          <a:prstGeom prst="rect">
            <a:avLst/>
          </a:prstGeom>
          <a:noFill/>
          <a:ln>
            <a:noFill/>
          </a:ln>
        </p:spPr>
        <p:txBody>
          <a:bodyPr spcFirstLastPara="1" wrap="square" lIns="91425" tIns="45700" rIns="91425" bIns="45700" anchor="ctr" anchorCtr="0">
            <a:noAutofit/>
          </a:bodyPr>
          <a:lstStyle/>
          <a:p>
            <a:pPr marL="0" lvl="0" indent="0" algn="r" rtl="0">
              <a:spcBef>
                <a:spcPts val="0"/>
              </a:spcBef>
              <a:spcAft>
                <a:spcPts val="0"/>
              </a:spcAft>
              <a:buNone/>
            </a:pPr>
            <a:fld id="{00000000-1234-1234-1234-123412341234}" type="slidenum">
              <a:rPr lang="en-US"/>
              <a:pPr marL="0" lvl="0" indent="0" algn="r" rtl="0">
                <a:spcBef>
                  <a:spcPts val="0"/>
                </a:spcBef>
                <a:spcAft>
                  <a:spcPts val="0"/>
                </a:spcAft>
                <a:buNone/>
              </a:pPr>
              <a:t>11</a:t>
            </a:fld>
            <a:endParaRPr dirty="0"/>
          </a:p>
        </p:txBody>
      </p:sp>
      <p:sp>
        <p:nvSpPr>
          <p:cNvPr id="467" name="Google Shape;467;g144b2f9d726_0_31"/>
          <p:cNvSpPr txBox="1"/>
          <p:nvPr/>
        </p:nvSpPr>
        <p:spPr>
          <a:xfrm>
            <a:off x="518160" y="656588"/>
            <a:ext cx="6461700" cy="535491"/>
          </a:xfrm>
          <a:prstGeom prst="rect">
            <a:avLst/>
          </a:prstGeom>
          <a:noFill/>
          <a:ln>
            <a:noFill/>
          </a:ln>
        </p:spPr>
        <p:txBody>
          <a:bodyPr spcFirstLastPara="1" wrap="square" lIns="91425" tIns="45700" rIns="91425" bIns="45700" anchor="t" anchorCtr="0">
            <a:spAutoFit/>
          </a:bodyPr>
          <a:lstStyle/>
          <a:p>
            <a:pPr marL="0" marR="0" lvl="0" indent="0" algn="l" rtl="0">
              <a:lnSpc>
                <a:spcPct val="120000"/>
              </a:lnSpc>
              <a:spcBef>
                <a:spcPts val="0"/>
              </a:spcBef>
              <a:spcAft>
                <a:spcPts val="0"/>
              </a:spcAft>
              <a:buNone/>
            </a:pPr>
            <a:r>
              <a:rPr lang="en-US" sz="2400" b="1" dirty="0">
                <a:solidFill>
                  <a:srgbClr val="029DB6"/>
                </a:solidFill>
                <a:latin typeface="Montserrat"/>
                <a:ea typeface="Montserrat"/>
                <a:cs typeface="Montserrat"/>
                <a:sym typeface="Montserrat"/>
              </a:rPr>
              <a:t>Priority Four: </a:t>
            </a:r>
            <a:r>
              <a:rPr lang="en-US" sz="2400" dirty="0" smtClean="0">
                <a:solidFill>
                  <a:srgbClr val="029DB6"/>
                </a:solidFill>
                <a:latin typeface="Montserrat"/>
                <a:ea typeface="Montserrat"/>
                <a:cs typeface="Montserrat"/>
                <a:sym typeface="Montserrat"/>
              </a:rPr>
              <a:t>Literacy for Families</a:t>
            </a:r>
            <a:endParaRPr dirty="0"/>
          </a:p>
        </p:txBody>
      </p:sp>
      <p:sp>
        <p:nvSpPr>
          <p:cNvPr id="468" name="Google Shape;468;g144b2f9d726_0_31"/>
          <p:cNvSpPr txBox="1"/>
          <p:nvPr/>
        </p:nvSpPr>
        <p:spPr>
          <a:xfrm>
            <a:off x="457188" y="1715024"/>
            <a:ext cx="6400800" cy="707846"/>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n-US" sz="2000" b="1" dirty="0" smtClean="0">
                <a:solidFill>
                  <a:schemeClr val="dk1"/>
                </a:solidFill>
                <a:latin typeface="Montserrat"/>
                <a:ea typeface="Montserrat"/>
                <a:cs typeface="Montserrat"/>
                <a:sym typeface="Montserrat"/>
              </a:rPr>
              <a:t>Family Literacy encourages success for children and their families</a:t>
            </a:r>
            <a:endParaRPr sz="2000" b="1" dirty="0">
              <a:solidFill>
                <a:schemeClr val="dk1"/>
              </a:solidFill>
              <a:latin typeface="Montserrat"/>
              <a:ea typeface="Montserrat"/>
              <a:cs typeface="Montserrat"/>
              <a:sym typeface="Montserrat"/>
            </a:endParaRPr>
          </a:p>
        </p:txBody>
      </p:sp>
      <p:sp>
        <p:nvSpPr>
          <p:cNvPr id="469" name="Google Shape;469;g144b2f9d726_0_31"/>
          <p:cNvSpPr txBox="1"/>
          <p:nvPr/>
        </p:nvSpPr>
        <p:spPr>
          <a:xfrm>
            <a:off x="457188" y="2567374"/>
            <a:ext cx="6400800" cy="1077178"/>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n-US" sz="1600" dirty="0" smtClean="0">
                <a:solidFill>
                  <a:schemeClr val="dk1"/>
                </a:solidFill>
                <a:latin typeface="Roboto"/>
                <a:ea typeface="Roboto"/>
                <a:cs typeface="Roboto"/>
                <a:sym typeface="Roboto"/>
              </a:rPr>
              <a:t>Saluda County families need literacy programs. Children and their parents need more literacy activities to encourage better education and growth within our community. (Source: FY24-26 Needs Assessment Parent and Community Partner Surveys)</a:t>
            </a:r>
            <a:endParaRPr sz="1600" dirty="0">
              <a:solidFill>
                <a:schemeClr val="dk1"/>
              </a:solidFill>
              <a:latin typeface="Roboto"/>
              <a:ea typeface="Roboto"/>
              <a:cs typeface="Roboto"/>
              <a:sym typeface="Roboto"/>
            </a:endParaRPr>
          </a:p>
        </p:txBody>
      </p:sp>
      <p:sp>
        <p:nvSpPr>
          <p:cNvPr id="470" name="Google Shape;470;g144b2f9d726_0_31"/>
          <p:cNvSpPr txBox="1"/>
          <p:nvPr/>
        </p:nvSpPr>
        <p:spPr>
          <a:xfrm>
            <a:off x="457188" y="6660107"/>
            <a:ext cx="6400800" cy="1077178"/>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n-US" sz="1600" dirty="0" smtClean="0">
                <a:solidFill>
                  <a:schemeClr val="dk1"/>
                </a:solidFill>
                <a:latin typeface="Roboto"/>
                <a:ea typeface="Roboto"/>
                <a:cs typeface="Roboto"/>
                <a:sym typeface="Roboto"/>
              </a:rPr>
              <a:t>“The parents need education in several areas such as school for higher education, health care, and parenting education.” Veronica Orndoff, PASOs Community Health Worker</a:t>
            </a:r>
          </a:p>
          <a:p>
            <a:pPr marL="0" marR="0" lvl="0" indent="0" algn="l" rtl="0">
              <a:spcBef>
                <a:spcPts val="0"/>
              </a:spcBef>
              <a:spcAft>
                <a:spcPts val="0"/>
              </a:spcAft>
              <a:buNone/>
            </a:pPr>
            <a:endParaRPr sz="1600" dirty="0">
              <a:solidFill>
                <a:schemeClr val="dk1"/>
              </a:solidFill>
              <a:latin typeface="Roboto"/>
              <a:ea typeface="Roboto"/>
              <a:cs typeface="Roboto"/>
              <a:sym typeface="Roboto"/>
            </a:endParaRPr>
          </a:p>
        </p:txBody>
      </p:sp>
      <p:sp>
        <p:nvSpPr>
          <p:cNvPr id="472" name="Google Shape;472;g144b2f9d726_0_31"/>
          <p:cNvSpPr txBox="1"/>
          <p:nvPr/>
        </p:nvSpPr>
        <p:spPr>
          <a:xfrm>
            <a:off x="457188" y="7710984"/>
            <a:ext cx="6400800" cy="830956"/>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n-US" sz="1600" dirty="0" smtClean="0">
                <a:solidFill>
                  <a:schemeClr val="dk1"/>
                </a:solidFill>
                <a:latin typeface="Roboto"/>
                <a:ea typeface="Roboto"/>
                <a:cs typeface="Roboto"/>
                <a:sym typeface="Roboto"/>
              </a:rPr>
              <a:t>“Children can be empowered by teaching their parents. Saluda has a huge need for English classes and other programs for immigrant parents.” Bruce Wright, DHEC Community Health Worker Supervisor</a:t>
            </a:r>
            <a:endParaRPr sz="1600" dirty="0">
              <a:solidFill>
                <a:schemeClr val="dk1"/>
              </a:solidFill>
              <a:latin typeface="Roboto"/>
              <a:ea typeface="Roboto"/>
              <a:cs typeface="Roboto"/>
              <a:sym typeface="Roboto"/>
            </a:endParaRPr>
          </a:p>
        </p:txBody>
      </p:sp>
      <p:pic>
        <p:nvPicPr>
          <p:cNvPr id="10" name="Picture 9" descr="IMG_0151.jpg"/>
          <p:cNvPicPr>
            <a:picLocks noChangeAspect="1"/>
          </p:cNvPicPr>
          <p:nvPr/>
        </p:nvPicPr>
        <p:blipFill>
          <a:blip r:embed="rId4"/>
          <a:stretch>
            <a:fillRect/>
          </a:stretch>
        </p:blipFill>
        <p:spPr>
          <a:xfrm rot="5400000">
            <a:off x="2309904" y="3807024"/>
            <a:ext cx="2695393" cy="2560320"/>
          </a:xfrm>
          <a:prstGeom prst="rect">
            <a:avLst/>
          </a:prstGeom>
        </p:spPr>
      </p:pic>
    </p:spTree>
    <p:extLst>
      <p:ext uri="{BB962C8B-B14F-4D97-AF65-F5344CB8AC3E}">
        <p14:creationId xmlns:p14="http://schemas.microsoft.com/office/powerpoint/2010/main" xmlns="" val="46173435"/>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blipFill>
          <a:blip r:embed="rId3">
            <a:alphaModFix/>
          </a:blip>
          <a:stretch>
            <a:fillRect/>
          </a:stretch>
        </a:blipFill>
        <a:effectLst/>
      </p:bgPr>
    </p:bg>
    <p:spTree>
      <p:nvGrpSpPr>
        <p:cNvPr id="1" name="Shape 476"/>
        <p:cNvGrpSpPr/>
        <p:nvPr/>
      </p:nvGrpSpPr>
      <p:grpSpPr>
        <a:xfrm>
          <a:off x="0" y="0"/>
          <a:ext cx="0" cy="0"/>
          <a:chOff x="0" y="0"/>
          <a:chExt cx="0" cy="0"/>
        </a:xfrm>
      </p:grpSpPr>
      <p:sp>
        <p:nvSpPr>
          <p:cNvPr id="477" name="Google Shape;477;g144b2f9d726_0_42"/>
          <p:cNvSpPr txBox="1">
            <a:spLocks noGrp="1"/>
          </p:cNvSpPr>
          <p:nvPr>
            <p:ph type="sldNum" idx="12"/>
          </p:nvPr>
        </p:nvSpPr>
        <p:spPr>
          <a:xfrm>
            <a:off x="5248210" y="8861267"/>
            <a:ext cx="1645800" cy="511200"/>
          </a:xfrm>
          <a:prstGeom prst="rect">
            <a:avLst/>
          </a:prstGeom>
          <a:noFill/>
          <a:ln>
            <a:noFill/>
          </a:ln>
        </p:spPr>
        <p:txBody>
          <a:bodyPr spcFirstLastPara="1" wrap="square" lIns="91425" tIns="45700" rIns="91425" bIns="45700" anchor="ctr" anchorCtr="0">
            <a:noAutofit/>
          </a:bodyPr>
          <a:lstStyle/>
          <a:p>
            <a:pPr marL="0" lvl="0" indent="0" algn="r" rtl="0">
              <a:spcBef>
                <a:spcPts val="0"/>
              </a:spcBef>
              <a:spcAft>
                <a:spcPts val="0"/>
              </a:spcAft>
              <a:buNone/>
            </a:pPr>
            <a:fld id="{00000000-1234-1234-1234-123412341234}" type="slidenum">
              <a:rPr lang="en-US"/>
              <a:pPr marL="0" lvl="0" indent="0" algn="r" rtl="0">
                <a:spcBef>
                  <a:spcPts val="0"/>
                </a:spcBef>
                <a:spcAft>
                  <a:spcPts val="0"/>
                </a:spcAft>
                <a:buNone/>
              </a:pPr>
              <a:t>12</a:t>
            </a:fld>
            <a:endParaRPr dirty="0"/>
          </a:p>
        </p:txBody>
      </p:sp>
      <p:sp>
        <p:nvSpPr>
          <p:cNvPr id="478" name="Google Shape;478;g144b2f9d726_0_42"/>
          <p:cNvSpPr txBox="1"/>
          <p:nvPr/>
        </p:nvSpPr>
        <p:spPr>
          <a:xfrm>
            <a:off x="518160" y="656588"/>
            <a:ext cx="6461700" cy="461700"/>
          </a:xfrm>
          <a:prstGeom prst="rect">
            <a:avLst/>
          </a:prstGeom>
          <a:noFill/>
          <a:ln>
            <a:noFill/>
          </a:ln>
        </p:spPr>
        <p:txBody>
          <a:bodyPr spcFirstLastPara="1" wrap="square" lIns="91425" tIns="45700" rIns="91425" bIns="45700" anchor="t" anchorCtr="0">
            <a:spAutoFit/>
          </a:bodyPr>
          <a:lstStyle/>
          <a:p>
            <a:pPr marL="0" marR="0" lvl="0" indent="0" algn="l" rtl="0">
              <a:lnSpc>
                <a:spcPct val="120000"/>
              </a:lnSpc>
              <a:spcBef>
                <a:spcPts val="0"/>
              </a:spcBef>
              <a:spcAft>
                <a:spcPts val="0"/>
              </a:spcAft>
              <a:buNone/>
            </a:pPr>
            <a:r>
              <a:rPr lang="en-US" sz="2400" b="1" dirty="0">
                <a:solidFill>
                  <a:srgbClr val="029DB6"/>
                </a:solidFill>
                <a:latin typeface="Montserrat"/>
                <a:ea typeface="Montserrat"/>
                <a:cs typeface="Montserrat"/>
                <a:sym typeface="Montserrat"/>
              </a:rPr>
              <a:t>Next Steps</a:t>
            </a:r>
            <a:endParaRPr b="1" dirty="0">
              <a:latin typeface="Montserrat"/>
              <a:ea typeface="Montserrat"/>
              <a:cs typeface="Montserrat"/>
              <a:sym typeface="Montserrat"/>
            </a:endParaRPr>
          </a:p>
        </p:txBody>
      </p:sp>
      <p:sp>
        <p:nvSpPr>
          <p:cNvPr id="479" name="Google Shape;479;g144b2f9d726_0_42" descr="timeline "/>
          <p:cNvSpPr/>
          <p:nvPr/>
        </p:nvSpPr>
        <p:spPr>
          <a:xfrm rot="-5400000">
            <a:off x="1545664" y="3486154"/>
            <a:ext cx="4073899" cy="1044549"/>
          </a:xfrm>
          <a:custGeom>
            <a:avLst/>
            <a:gdLst/>
            <a:ahLst/>
            <a:cxnLst/>
            <a:rect l="l" t="t" r="r" b="b"/>
            <a:pathLst>
              <a:path w="5658193" h="1450763" extrusionOk="0">
                <a:moveTo>
                  <a:pt x="1450750" y="725607"/>
                </a:moveTo>
                <a:lnTo>
                  <a:pt x="1449830" y="725607"/>
                </a:lnTo>
                <a:lnTo>
                  <a:pt x="1449806" y="725382"/>
                </a:lnTo>
                <a:lnTo>
                  <a:pt x="1449830" y="725157"/>
                </a:lnTo>
                <a:lnTo>
                  <a:pt x="1402870" y="725157"/>
                </a:lnTo>
                <a:lnTo>
                  <a:pt x="1389130" y="588840"/>
                </a:lnTo>
                <a:cubicBezTo>
                  <a:pt x="1325954" y="280108"/>
                  <a:pt x="1052790" y="47869"/>
                  <a:pt x="725382" y="47869"/>
                </a:cubicBezTo>
                <a:cubicBezTo>
                  <a:pt x="351202" y="47869"/>
                  <a:pt x="47868" y="351202"/>
                  <a:pt x="47868" y="725382"/>
                </a:cubicBezTo>
                <a:lnTo>
                  <a:pt x="47890" y="725607"/>
                </a:lnTo>
                <a:lnTo>
                  <a:pt x="10" y="725607"/>
                </a:lnTo>
                <a:lnTo>
                  <a:pt x="0" y="725382"/>
                </a:lnTo>
                <a:cubicBezTo>
                  <a:pt x="0" y="324765"/>
                  <a:pt x="324764" y="1"/>
                  <a:pt x="725382" y="1"/>
                </a:cubicBezTo>
                <a:cubicBezTo>
                  <a:pt x="1125998" y="1"/>
                  <a:pt x="1450762" y="324765"/>
                  <a:pt x="1450762" y="725382"/>
                </a:cubicBezTo>
                <a:close/>
                <a:moveTo>
                  <a:pt x="4932812" y="1450762"/>
                </a:moveTo>
                <a:cubicBezTo>
                  <a:pt x="4532195" y="1450762"/>
                  <a:pt x="4207431" y="1125998"/>
                  <a:pt x="4207431" y="725381"/>
                </a:cubicBezTo>
                <a:lnTo>
                  <a:pt x="4207442" y="725156"/>
                </a:lnTo>
                <a:lnTo>
                  <a:pt x="4208363" y="725156"/>
                </a:lnTo>
                <a:lnTo>
                  <a:pt x="4208386" y="725381"/>
                </a:lnTo>
                <a:lnTo>
                  <a:pt x="4208363" y="725606"/>
                </a:lnTo>
                <a:lnTo>
                  <a:pt x="4255322" y="725606"/>
                </a:lnTo>
                <a:lnTo>
                  <a:pt x="4269064" y="861924"/>
                </a:lnTo>
                <a:cubicBezTo>
                  <a:pt x="4332239" y="1170655"/>
                  <a:pt x="4605404" y="1402894"/>
                  <a:pt x="4932812" y="1402894"/>
                </a:cubicBezTo>
                <a:cubicBezTo>
                  <a:pt x="5306992" y="1402894"/>
                  <a:pt x="5610325" y="1099561"/>
                  <a:pt x="5610325" y="725381"/>
                </a:cubicBezTo>
                <a:lnTo>
                  <a:pt x="5610302" y="725156"/>
                </a:lnTo>
                <a:lnTo>
                  <a:pt x="5658182" y="725156"/>
                </a:lnTo>
                <a:lnTo>
                  <a:pt x="5658193" y="725381"/>
                </a:lnTo>
                <a:cubicBezTo>
                  <a:pt x="5658193" y="1125998"/>
                  <a:pt x="5333429" y="1450762"/>
                  <a:pt x="4932812" y="1450762"/>
                </a:cubicBezTo>
                <a:close/>
                <a:moveTo>
                  <a:pt x="2127320" y="1450763"/>
                </a:moveTo>
                <a:cubicBezTo>
                  <a:pt x="1726703" y="1450763"/>
                  <a:pt x="1401938" y="1125999"/>
                  <a:pt x="1401938" y="725382"/>
                </a:cubicBezTo>
                <a:lnTo>
                  <a:pt x="1401950" y="725157"/>
                </a:lnTo>
                <a:lnTo>
                  <a:pt x="1402870" y="725157"/>
                </a:lnTo>
                <a:lnTo>
                  <a:pt x="1402894" y="725382"/>
                </a:lnTo>
                <a:lnTo>
                  <a:pt x="1402870" y="725607"/>
                </a:lnTo>
                <a:lnTo>
                  <a:pt x="1449830" y="725607"/>
                </a:lnTo>
                <a:lnTo>
                  <a:pt x="1463572" y="861925"/>
                </a:lnTo>
                <a:cubicBezTo>
                  <a:pt x="1526746" y="1170656"/>
                  <a:pt x="1799912" y="1402895"/>
                  <a:pt x="2127320" y="1402895"/>
                </a:cubicBezTo>
                <a:cubicBezTo>
                  <a:pt x="2501500" y="1402895"/>
                  <a:pt x="2804833" y="1099562"/>
                  <a:pt x="2804833" y="725382"/>
                </a:cubicBezTo>
                <a:lnTo>
                  <a:pt x="2804810" y="725157"/>
                </a:lnTo>
                <a:lnTo>
                  <a:pt x="2805515" y="725157"/>
                </a:lnTo>
                <a:lnTo>
                  <a:pt x="2820229" y="579192"/>
                </a:lnTo>
                <a:cubicBezTo>
                  <a:pt x="2887868" y="248648"/>
                  <a:pt x="3180333" y="0"/>
                  <a:pt x="3530873" y="0"/>
                </a:cubicBezTo>
                <a:cubicBezTo>
                  <a:pt x="3931490" y="0"/>
                  <a:pt x="4256254" y="324764"/>
                  <a:pt x="4256254" y="725381"/>
                </a:cubicBezTo>
                <a:lnTo>
                  <a:pt x="4256243" y="725606"/>
                </a:lnTo>
                <a:lnTo>
                  <a:pt x="4255322" y="725606"/>
                </a:lnTo>
                <a:lnTo>
                  <a:pt x="4255299" y="725381"/>
                </a:lnTo>
                <a:lnTo>
                  <a:pt x="4255322" y="725156"/>
                </a:lnTo>
                <a:lnTo>
                  <a:pt x="4208363" y="725156"/>
                </a:lnTo>
                <a:lnTo>
                  <a:pt x="4194621" y="588839"/>
                </a:lnTo>
                <a:cubicBezTo>
                  <a:pt x="4131446" y="280107"/>
                  <a:pt x="3858281" y="47868"/>
                  <a:pt x="3530873" y="47868"/>
                </a:cubicBezTo>
                <a:cubicBezTo>
                  <a:pt x="3156693" y="47868"/>
                  <a:pt x="2853360" y="351201"/>
                  <a:pt x="2853360" y="725381"/>
                </a:cubicBezTo>
                <a:lnTo>
                  <a:pt x="2853383" y="725606"/>
                </a:lnTo>
                <a:lnTo>
                  <a:pt x="2852678" y="725606"/>
                </a:lnTo>
                <a:lnTo>
                  <a:pt x="2837964" y="871572"/>
                </a:lnTo>
                <a:cubicBezTo>
                  <a:pt x="2770325" y="1202116"/>
                  <a:pt x="2477860" y="1450763"/>
                  <a:pt x="2127320" y="1450763"/>
                </a:cubicBezTo>
                <a:close/>
              </a:path>
            </a:pathLst>
          </a:custGeom>
          <a:solidFill>
            <a:srgbClr val="E7E6E6"/>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3000" b="0" i="0" u="none" strike="noStrike" cap="none" dirty="0">
              <a:solidFill>
                <a:srgbClr val="FFFFFF"/>
              </a:solidFill>
              <a:latin typeface="Roboto"/>
              <a:ea typeface="Roboto"/>
              <a:cs typeface="Roboto"/>
              <a:sym typeface="Roboto"/>
            </a:endParaRPr>
          </a:p>
        </p:txBody>
      </p:sp>
      <p:sp>
        <p:nvSpPr>
          <p:cNvPr id="480" name="Google Shape;480;g144b2f9d726_0_42"/>
          <p:cNvSpPr txBox="1"/>
          <p:nvPr/>
        </p:nvSpPr>
        <p:spPr>
          <a:xfrm>
            <a:off x="4338312" y="2140175"/>
            <a:ext cx="2555700" cy="226500"/>
          </a:xfrm>
          <a:prstGeom prst="rect">
            <a:avLst/>
          </a:prstGeom>
          <a:noFill/>
          <a:ln>
            <a:noFill/>
          </a:ln>
        </p:spPr>
        <p:txBody>
          <a:bodyPr spcFirstLastPara="1" wrap="square" lIns="0" tIns="45700" rIns="0" bIns="45700" anchor="t" anchorCtr="0">
            <a:noAutofit/>
          </a:bodyPr>
          <a:lstStyle/>
          <a:p>
            <a:pPr marL="0" lvl="0" indent="0" algn="l" rtl="0">
              <a:lnSpc>
                <a:spcPct val="90000"/>
              </a:lnSpc>
              <a:spcBef>
                <a:spcPts val="0"/>
              </a:spcBef>
              <a:spcAft>
                <a:spcPts val="0"/>
              </a:spcAft>
              <a:buNone/>
            </a:pPr>
            <a:r>
              <a:rPr lang="en-US" sz="1200" b="1" dirty="0">
                <a:solidFill>
                  <a:srgbClr val="0D8195"/>
                </a:solidFill>
                <a:latin typeface="Montserrat"/>
                <a:ea typeface="Montserrat"/>
                <a:cs typeface="Montserrat"/>
                <a:sym typeface="Montserrat"/>
              </a:rPr>
              <a:t>PLAN</a:t>
            </a:r>
            <a:endParaRPr sz="1200" b="1" dirty="0">
              <a:solidFill>
                <a:srgbClr val="0D8195"/>
              </a:solidFill>
            </a:endParaRPr>
          </a:p>
        </p:txBody>
      </p:sp>
      <p:sp>
        <p:nvSpPr>
          <p:cNvPr id="481" name="Google Shape;481;g144b2f9d726_0_42"/>
          <p:cNvSpPr txBox="1"/>
          <p:nvPr/>
        </p:nvSpPr>
        <p:spPr>
          <a:xfrm>
            <a:off x="4338313" y="2357126"/>
            <a:ext cx="2610600" cy="511200"/>
          </a:xfrm>
          <a:prstGeom prst="rect">
            <a:avLst/>
          </a:prstGeom>
          <a:noFill/>
          <a:ln>
            <a:noFill/>
          </a:ln>
        </p:spPr>
        <p:txBody>
          <a:bodyPr spcFirstLastPara="1" wrap="square" lIns="0" tIns="45700" rIns="0" bIns="45700" anchor="t" anchorCtr="0">
            <a:noAutofit/>
          </a:bodyPr>
          <a:lstStyle/>
          <a:p>
            <a:pPr marL="0" lvl="0" indent="0" algn="l" rtl="0">
              <a:spcBef>
                <a:spcPts val="0"/>
              </a:spcBef>
              <a:spcAft>
                <a:spcPts val="0"/>
              </a:spcAft>
              <a:buNone/>
            </a:pPr>
            <a:r>
              <a:rPr lang="en-US" sz="825" dirty="0">
                <a:solidFill>
                  <a:srgbClr val="000000"/>
                </a:solidFill>
                <a:latin typeface="Roboto"/>
                <a:ea typeface="Roboto"/>
                <a:cs typeface="Roboto"/>
                <a:sym typeface="Roboto"/>
              </a:rPr>
              <a:t>Write the partnership’s three-year </a:t>
            </a:r>
            <a:r>
              <a:rPr lang="en-US" sz="825" dirty="0">
                <a:latin typeface="Roboto"/>
                <a:ea typeface="Roboto"/>
                <a:cs typeface="Roboto"/>
                <a:sym typeface="Roboto"/>
              </a:rPr>
              <a:t>Strategic </a:t>
            </a:r>
            <a:r>
              <a:rPr lang="en-US" sz="825" dirty="0">
                <a:solidFill>
                  <a:srgbClr val="000000"/>
                </a:solidFill>
                <a:latin typeface="Roboto"/>
                <a:ea typeface="Roboto"/>
                <a:cs typeface="Roboto"/>
                <a:sym typeface="Roboto"/>
              </a:rPr>
              <a:t>Plan using the Needs Assessment</a:t>
            </a:r>
            <a:endParaRPr sz="825" dirty="0">
              <a:solidFill>
                <a:srgbClr val="000000"/>
              </a:solidFill>
              <a:latin typeface="Avenir"/>
              <a:ea typeface="Avenir"/>
              <a:cs typeface="Avenir"/>
              <a:sym typeface="Avenir"/>
            </a:endParaRPr>
          </a:p>
          <a:p>
            <a:pPr marL="0" lvl="0" indent="0" algn="l" rtl="0">
              <a:spcBef>
                <a:spcPts val="750"/>
              </a:spcBef>
              <a:spcAft>
                <a:spcPts val="0"/>
              </a:spcAft>
              <a:buNone/>
            </a:pPr>
            <a:r>
              <a:rPr lang="en-US" sz="825" dirty="0">
                <a:solidFill>
                  <a:srgbClr val="000000"/>
                </a:solidFill>
                <a:latin typeface="Roboto"/>
                <a:ea typeface="Roboto"/>
                <a:cs typeface="Roboto"/>
                <a:sym typeface="Roboto"/>
              </a:rPr>
              <a:t>March 2023 – May 2023 </a:t>
            </a:r>
            <a:endParaRPr sz="825" dirty="0">
              <a:solidFill>
                <a:srgbClr val="000000"/>
              </a:solidFill>
              <a:latin typeface="Avenir"/>
              <a:ea typeface="Avenir"/>
              <a:cs typeface="Avenir"/>
              <a:sym typeface="Avenir"/>
            </a:endParaRPr>
          </a:p>
        </p:txBody>
      </p:sp>
      <p:sp>
        <p:nvSpPr>
          <p:cNvPr id="482" name="Google Shape;482;g144b2f9d726_0_42"/>
          <p:cNvSpPr txBox="1"/>
          <p:nvPr/>
        </p:nvSpPr>
        <p:spPr>
          <a:xfrm>
            <a:off x="367887" y="3062875"/>
            <a:ext cx="2441100" cy="226500"/>
          </a:xfrm>
          <a:prstGeom prst="rect">
            <a:avLst/>
          </a:prstGeom>
          <a:noFill/>
          <a:ln>
            <a:noFill/>
          </a:ln>
        </p:spPr>
        <p:txBody>
          <a:bodyPr spcFirstLastPara="1" wrap="square" lIns="0" tIns="45700" rIns="0" bIns="45700" anchor="t" anchorCtr="0">
            <a:noAutofit/>
          </a:bodyPr>
          <a:lstStyle/>
          <a:p>
            <a:pPr marL="0" lvl="0" indent="0" algn="r" rtl="0">
              <a:lnSpc>
                <a:spcPct val="90000"/>
              </a:lnSpc>
              <a:spcBef>
                <a:spcPts val="0"/>
              </a:spcBef>
              <a:spcAft>
                <a:spcPts val="0"/>
              </a:spcAft>
              <a:buNone/>
            </a:pPr>
            <a:r>
              <a:rPr lang="en-US" sz="1200" b="1" dirty="0">
                <a:solidFill>
                  <a:srgbClr val="0D8195"/>
                </a:solidFill>
                <a:latin typeface="Montserrat"/>
                <a:ea typeface="Montserrat"/>
                <a:cs typeface="Montserrat"/>
                <a:sym typeface="Montserrat"/>
              </a:rPr>
              <a:t>APPLY</a:t>
            </a:r>
            <a:endParaRPr sz="1200" b="1" dirty="0">
              <a:solidFill>
                <a:srgbClr val="0D8195"/>
              </a:solidFill>
            </a:endParaRPr>
          </a:p>
        </p:txBody>
      </p:sp>
      <p:sp>
        <p:nvSpPr>
          <p:cNvPr id="483" name="Google Shape;483;g144b2f9d726_0_42"/>
          <p:cNvSpPr txBox="1"/>
          <p:nvPr/>
        </p:nvSpPr>
        <p:spPr>
          <a:xfrm>
            <a:off x="366288" y="3288540"/>
            <a:ext cx="2441100" cy="800100"/>
          </a:xfrm>
          <a:prstGeom prst="rect">
            <a:avLst/>
          </a:prstGeom>
          <a:noFill/>
          <a:ln>
            <a:noFill/>
          </a:ln>
        </p:spPr>
        <p:txBody>
          <a:bodyPr spcFirstLastPara="1" wrap="square" lIns="0" tIns="45700" rIns="0" bIns="45700" anchor="t" anchorCtr="0">
            <a:noAutofit/>
          </a:bodyPr>
          <a:lstStyle/>
          <a:p>
            <a:pPr marL="0" lvl="0" indent="0" algn="r" rtl="0">
              <a:spcBef>
                <a:spcPts val="0"/>
              </a:spcBef>
              <a:spcAft>
                <a:spcPts val="0"/>
              </a:spcAft>
              <a:buNone/>
            </a:pPr>
            <a:r>
              <a:rPr lang="en-US" sz="825" dirty="0">
                <a:solidFill>
                  <a:srgbClr val="000000"/>
                </a:solidFill>
                <a:latin typeface="Roboto"/>
                <a:ea typeface="Roboto"/>
                <a:cs typeface="Roboto"/>
                <a:sym typeface="Roboto"/>
              </a:rPr>
              <a:t>Utilize the </a:t>
            </a:r>
            <a:r>
              <a:rPr lang="en-US" sz="825" dirty="0">
                <a:latin typeface="Roboto"/>
                <a:ea typeface="Roboto"/>
                <a:cs typeface="Roboto"/>
                <a:sym typeface="Roboto"/>
              </a:rPr>
              <a:t>Strategic </a:t>
            </a:r>
            <a:r>
              <a:rPr lang="en-US" sz="825" dirty="0">
                <a:solidFill>
                  <a:srgbClr val="000000"/>
                </a:solidFill>
                <a:latin typeface="Roboto"/>
                <a:ea typeface="Roboto"/>
                <a:cs typeface="Roboto"/>
                <a:sym typeface="Roboto"/>
              </a:rPr>
              <a:t>Plan to inform the partnership’s Annual Formula Funding Grant Application </a:t>
            </a:r>
            <a:br>
              <a:rPr lang="en-US" sz="825" dirty="0">
                <a:solidFill>
                  <a:srgbClr val="000000"/>
                </a:solidFill>
                <a:latin typeface="Roboto"/>
                <a:ea typeface="Roboto"/>
                <a:cs typeface="Roboto"/>
                <a:sym typeface="Roboto"/>
              </a:rPr>
            </a:br>
            <a:r>
              <a:rPr lang="en-US" sz="825" dirty="0">
                <a:solidFill>
                  <a:srgbClr val="000000"/>
                </a:solidFill>
                <a:latin typeface="Roboto"/>
                <a:ea typeface="Roboto"/>
                <a:cs typeface="Roboto"/>
                <a:sym typeface="Roboto"/>
              </a:rPr>
              <a:t/>
            </a:r>
            <a:br>
              <a:rPr lang="en-US" sz="825" dirty="0">
                <a:solidFill>
                  <a:srgbClr val="000000"/>
                </a:solidFill>
                <a:latin typeface="Roboto"/>
                <a:ea typeface="Roboto"/>
                <a:cs typeface="Roboto"/>
                <a:sym typeface="Roboto"/>
              </a:rPr>
            </a:br>
            <a:r>
              <a:rPr lang="en-US" sz="825" dirty="0">
                <a:solidFill>
                  <a:srgbClr val="000000"/>
                </a:solidFill>
                <a:latin typeface="Roboto"/>
                <a:ea typeface="Roboto"/>
                <a:cs typeface="Roboto"/>
                <a:sym typeface="Roboto"/>
              </a:rPr>
              <a:t>May 2023, May 2024, May 2025</a:t>
            </a:r>
            <a:endParaRPr sz="825" dirty="0">
              <a:solidFill>
                <a:srgbClr val="000000"/>
              </a:solidFill>
              <a:latin typeface="Avenir"/>
              <a:ea typeface="Avenir"/>
              <a:cs typeface="Avenir"/>
              <a:sym typeface="Avenir"/>
            </a:endParaRPr>
          </a:p>
          <a:p>
            <a:pPr marL="0" lvl="0" indent="0" algn="r" rtl="0">
              <a:spcBef>
                <a:spcPts val="750"/>
              </a:spcBef>
              <a:spcAft>
                <a:spcPts val="0"/>
              </a:spcAft>
              <a:buNone/>
            </a:pPr>
            <a:endParaRPr sz="825" dirty="0">
              <a:solidFill>
                <a:srgbClr val="000000"/>
              </a:solidFill>
              <a:latin typeface="Roboto"/>
              <a:ea typeface="Roboto"/>
              <a:cs typeface="Roboto"/>
              <a:sym typeface="Roboto"/>
            </a:endParaRPr>
          </a:p>
        </p:txBody>
      </p:sp>
      <p:sp>
        <p:nvSpPr>
          <p:cNvPr id="484" name="Google Shape;484;g144b2f9d726_0_42"/>
          <p:cNvSpPr txBox="1"/>
          <p:nvPr/>
        </p:nvSpPr>
        <p:spPr>
          <a:xfrm>
            <a:off x="4335720" y="4074875"/>
            <a:ext cx="2082000" cy="211500"/>
          </a:xfrm>
          <a:prstGeom prst="rect">
            <a:avLst/>
          </a:prstGeom>
          <a:noFill/>
          <a:ln>
            <a:noFill/>
          </a:ln>
        </p:spPr>
        <p:txBody>
          <a:bodyPr spcFirstLastPara="1" wrap="square" lIns="0" tIns="45700" rIns="0" bIns="45700" anchor="t" anchorCtr="0">
            <a:noAutofit/>
          </a:bodyPr>
          <a:lstStyle/>
          <a:p>
            <a:pPr marL="0" lvl="0" indent="0" algn="l" rtl="0">
              <a:lnSpc>
                <a:spcPct val="90000"/>
              </a:lnSpc>
              <a:spcBef>
                <a:spcPts val="0"/>
              </a:spcBef>
              <a:spcAft>
                <a:spcPts val="0"/>
              </a:spcAft>
              <a:buNone/>
            </a:pPr>
            <a:r>
              <a:rPr lang="en-US" sz="1200" b="1" dirty="0">
                <a:solidFill>
                  <a:srgbClr val="0D8195"/>
                </a:solidFill>
                <a:latin typeface="Montserrat"/>
                <a:ea typeface="Montserrat"/>
                <a:cs typeface="Montserrat"/>
                <a:sym typeface="Montserrat"/>
              </a:rPr>
              <a:t>IMPLEMENT</a:t>
            </a:r>
            <a:endParaRPr sz="1200" b="1" dirty="0">
              <a:solidFill>
                <a:srgbClr val="0D8195"/>
              </a:solidFill>
            </a:endParaRPr>
          </a:p>
        </p:txBody>
      </p:sp>
      <p:sp>
        <p:nvSpPr>
          <p:cNvPr id="485" name="Google Shape;485;g144b2f9d726_0_42"/>
          <p:cNvSpPr txBox="1"/>
          <p:nvPr/>
        </p:nvSpPr>
        <p:spPr>
          <a:xfrm>
            <a:off x="4332663" y="4296475"/>
            <a:ext cx="2331300" cy="680100"/>
          </a:xfrm>
          <a:prstGeom prst="rect">
            <a:avLst/>
          </a:prstGeom>
          <a:noFill/>
          <a:ln>
            <a:noFill/>
          </a:ln>
        </p:spPr>
        <p:txBody>
          <a:bodyPr spcFirstLastPara="1" wrap="square" lIns="0" tIns="45700" rIns="0" bIns="45700" anchor="t" anchorCtr="0">
            <a:noAutofit/>
          </a:bodyPr>
          <a:lstStyle/>
          <a:p>
            <a:pPr marL="0" lvl="0" indent="0" algn="l" rtl="0">
              <a:spcBef>
                <a:spcPts val="0"/>
              </a:spcBef>
              <a:spcAft>
                <a:spcPts val="0"/>
              </a:spcAft>
              <a:buNone/>
            </a:pPr>
            <a:r>
              <a:rPr lang="en-US" sz="825" dirty="0">
                <a:solidFill>
                  <a:srgbClr val="000000"/>
                </a:solidFill>
                <a:latin typeface="Roboto"/>
                <a:ea typeface="Roboto"/>
                <a:cs typeface="Roboto"/>
                <a:sym typeface="Roboto"/>
              </a:rPr>
              <a:t>Execute the programs and services outlined in the </a:t>
            </a:r>
            <a:r>
              <a:rPr lang="en-US" sz="825" dirty="0">
                <a:latin typeface="Roboto"/>
                <a:ea typeface="Roboto"/>
                <a:cs typeface="Roboto"/>
                <a:sym typeface="Roboto"/>
              </a:rPr>
              <a:t>Strategic </a:t>
            </a:r>
            <a:r>
              <a:rPr lang="en-US" sz="825" dirty="0">
                <a:solidFill>
                  <a:srgbClr val="000000"/>
                </a:solidFill>
                <a:latin typeface="Roboto"/>
                <a:ea typeface="Roboto"/>
                <a:cs typeface="Roboto"/>
                <a:sym typeface="Roboto"/>
              </a:rPr>
              <a:t>Plan </a:t>
            </a:r>
            <a:br>
              <a:rPr lang="en-US" sz="825" dirty="0">
                <a:solidFill>
                  <a:srgbClr val="000000"/>
                </a:solidFill>
                <a:latin typeface="Roboto"/>
                <a:ea typeface="Roboto"/>
                <a:cs typeface="Roboto"/>
                <a:sym typeface="Roboto"/>
              </a:rPr>
            </a:br>
            <a:r>
              <a:rPr lang="en-US" sz="825" dirty="0">
                <a:solidFill>
                  <a:srgbClr val="000000"/>
                </a:solidFill>
                <a:latin typeface="Roboto"/>
                <a:ea typeface="Roboto"/>
                <a:cs typeface="Roboto"/>
                <a:sym typeface="Roboto"/>
              </a:rPr>
              <a:t/>
            </a:r>
            <a:br>
              <a:rPr lang="en-US" sz="825" dirty="0">
                <a:solidFill>
                  <a:srgbClr val="000000"/>
                </a:solidFill>
                <a:latin typeface="Roboto"/>
                <a:ea typeface="Roboto"/>
                <a:cs typeface="Roboto"/>
                <a:sym typeface="Roboto"/>
              </a:rPr>
            </a:br>
            <a:r>
              <a:rPr lang="en-US" sz="825" dirty="0">
                <a:solidFill>
                  <a:srgbClr val="000000"/>
                </a:solidFill>
                <a:latin typeface="Roboto"/>
                <a:ea typeface="Roboto"/>
                <a:cs typeface="Roboto"/>
                <a:sym typeface="Roboto"/>
              </a:rPr>
              <a:t>July 2023 –June 2026</a:t>
            </a:r>
            <a:endParaRPr sz="825" dirty="0">
              <a:solidFill>
                <a:srgbClr val="000000"/>
              </a:solidFill>
              <a:latin typeface="Avenir"/>
              <a:ea typeface="Avenir"/>
              <a:cs typeface="Avenir"/>
              <a:sym typeface="Avenir"/>
            </a:endParaRPr>
          </a:p>
          <a:p>
            <a:pPr marL="0" lvl="0" indent="0" algn="l" rtl="0">
              <a:spcBef>
                <a:spcPts val="750"/>
              </a:spcBef>
              <a:spcAft>
                <a:spcPts val="0"/>
              </a:spcAft>
              <a:buNone/>
            </a:pPr>
            <a:endParaRPr sz="825" dirty="0">
              <a:solidFill>
                <a:srgbClr val="000000"/>
              </a:solidFill>
              <a:latin typeface="Roboto"/>
              <a:ea typeface="Roboto"/>
              <a:cs typeface="Roboto"/>
              <a:sym typeface="Roboto"/>
            </a:endParaRPr>
          </a:p>
        </p:txBody>
      </p:sp>
      <p:sp>
        <p:nvSpPr>
          <p:cNvPr id="486" name="Google Shape;486;g144b2f9d726_0_42"/>
          <p:cNvSpPr txBox="1"/>
          <p:nvPr/>
        </p:nvSpPr>
        <p:spPr>
          <a:xfrm>
            <a:off x="825612" y="5031775"/>
            <a:ext cx="1950900" cy="226500"/>
          </a:xfrm>
          <a:prstGeom prst="rect">
            <a:avLst/>
          </a:prstGeom>
          <a:noFill/>
          <a:ln>
            <a:noFill/>
          </a:ln>
        </p:spPr>
        <p:txBody>
          <a:bodyPr spcFirstLastPara="1" wrap="square" lIns="0" tIns="45700" rIns="0" bIns="45700" anchor="t" anchorCtr="0">
            <a:noAutofit/>
          </a:bodyPr>
          <a:lstStyle/>
          <a:p>
            <a:pPr marL="0" lvl="0" indent="0" algn="r" rtl="0">
              <a:lnSpc>
                <a:spcPct val="90000"/>
              </a:lnSpc>
              <a:spcBef>
                <a:spcPts val="0"/>
              </a:spcBef>
              <a:spcAft>
                <a:spcPts val="0"/>
              </a:spcAft>
              <a:buNone/>
            </a:pPr>
            <a:r>
              <a:rPr lang="en-US" sz="1200" b="1" dirty="0">
                <a:solidFill>
                  <a:srgbClr val="0D8195"/>
                </a:solidFill>
                <a:latin typeface="Montserrat"/>
                <a:ea typeface="Montserrat"/>
                <a:cs typeface="Montserrat"/>
                <a:sym typeface="Montserrat"/>
              </a:rPr>
              <a:t>MONITOR</a:t>
            </a:r>
            <a:endParaRPr sz="1200" b="1" dirty="0">
              <a:solidFill>
                <a:srgbClr val="0D8195"/>
              </a:solidFill>
            </a:endParaRPr>
          </a:p>
        </p:txBody>
      </p:sp>
      <p:sp>
        <p:nvSpPr>
          <p:cNvPr id="487" name="Google Shape;487;g144b2f9d726_0_42"/>
          <p:cNvSpPr txBox="1"/>
          <p:nvPr/>
        </p:nvSpPr>
        <p:spPr>
          <a:xfrm>
            <a:off x="824313" y="5257440"/>
            <a:ext cx="1950900" cy="764100"/>
          </a:xfrm>
          <a:prstGeom prst="rect">
            <a:avLst/>
          </a:prstGeom>
          <a:noFill/>
          <a:ln>
            <a:noFill/>
          </a:ln>
        </p:spPr>
        <p:txBody>
          <a:bodyPr spcFirstLastPara="1" wrap="square" lIns="0" tIns="45700" rIns="0" bIns="45700" anchor="t" anchorCtr="0">
            <a:noAutofit/>
          </a:bodyPr>
          <a:lstStyle/>
          <a:p>
            <a:pPr marL="0" lvl="0" indent="0" algn="r" rtl="0">
              <a:spcBef>
                <a:spcPts val="0"/>
              </a:spcBef>
              <a:spcAft>
                <a:spcPts val="0"/>
              </a:spcAft>
              <a:buNone/>
            </a:pPr>
            <a:r>
              <a:rPr lang="en-US" sz="825" dirty="0">
                <a:solidFill>
                  <a:srgbClr val="000000"/>
                </a:solidFill>
                <a:latin typeface="Roboto"/>
                <a:ea typeface="Roboto"/>
                <a:cs typeface="Roboto"/>
                <a:sym typeface="Roboto"/>
              </a:rPr>
              <a:t>Track the partnership’s progress on implementing programs to fidelity and on achieving the </a:t>
            </a:r>
            <a:r>
              <a:rPr lang="en-US" sz="825" dirty="0">
                <a:latin typeface="Roboto"/>
                <a:ea typeface="Roboto"/>
                <a:cs typeface="Roboto"/>
                <a:sym typeface="Roboto"/>
              </a:rPr>
              <a:t>Strategic </a:t>
            </a:r>
            <a:r>
              <a:rPr lang="en-US" sz="825" dirty="0">
                <a:solidFill>
                  <a:srgbClr val="000000"/>
                </a:solidFill>
                <a:latin typeface="Roboto"/>
                <a:ea typeface="Roboto"/>
                <a:cs typeface="Roboto"/>
                <a:sym typeface="Roboto"/>
              </a:rPr>
              <a:t>Plan</a:t>
            </a:r>
            <a:br>
              <a:rPr lang="en-US" sz="825" dirty="0">
                <a:solidFill>
                  <a:srgbClr val="000000"/>
                </a:solidFill>
                <a:latin typeface="Roboto"/>
                <a:ea typeface="Roboto"/>
                <a:cs typeface="Roboto"/>
                <a:sym typeface="Roboto"/>
              </a:rPr>
            </a:br>
            <a:r>
              <a:rPr lang="en-US" sz="825" dirty="0">
                <a:solidFill>
                  <a:srgbClr val="000000"/>
                </a:solidFill>
                <a:latin typeface="Roboto"/>
                <a:ea typeface="Roboto"/>
                <a:cs typeface="Roboto"/>
                <a:sym typeface="Roboto"/>
              </a:rPr>
              <a:t/>
            </a:r>
            <a:br>
              <a:rPr lang="en-US" sz="825" dirty="0">
                <a:solidFill>
                  <a:srgbClr val="000000"/>
                </a:solidFill>
                <a:latin typeface="Roboto"/>
                <a:ea typeface="Roboto"/>
                <a:cs typeface="Roboto"/>
                <a:sym typeface="Roboto"/>
              </a:rPr>
            </a:br>
            <a:r>
              <a:rPr lang="en-US" sz="825" dirty="0">
                <a:solidFill>
                  <a:srgbClr val="000000"/>
                </a:solidFill>
                <a:latin typeface="Roboto"/>
                <a:ea typeface="Roboto"/>
                <a:cs typeface="Roboto"/>
                <a:sym typeface="Roboto"/>
              </a:rPr>
              <a:t>July 2023 – June 2026</a:t>
            </a:r>
            <a:endParaRPr sz="825" dirty="0">
              <a:solidFill>
                <a:srgbClr val="000000"/>
              </a:solidFill>
              <a:latin typeface="Avenir"/>
              <a:ea typeface="Avenir"/>
              <a:cs typeface="Avenir"/>
              <a:sym typeface="Avenir"/>
            </a:endParaRPr>
          </a:p>
          <a:p>
            <a:pPr marL="0" lvl="0" indent="0" algn="l" rtl="0">
              <a:spcBef>
                <a:spcPts val="750"/>
              </a:spcBef>
              <a:spcAft>
                <a:spcPts val="0"/>
              </a:spcAft>
              <a:buNone/>
            </a:pPr>
            <a:endParaRPr sz="825" dirty="0">
              <a:solidFill>
                <a:srgbClr val="000000"/>
              </a:solidFill>
              <a:latin typeface="Roboto"/>
              <a:ea typeface="Roboto"/>
              <a:cs typeface="Roboto"/>
              <a:sym typeface="Roboto"/>
            </a:endParaRPr>
          </a:p>
        </p:txBody>
      </p:sp>
      <p:sp>
        <p:nvSpPr>
          <p:cNvPr id="488" name="Google Shape;488;g144b2f9d726_0_42" descr="timeline "/>
          <p:cNvSpPr/>
          <p:nvPr/>
        </p:nvSpPr>
        <p:spPr>
          <a:xfrm rot="-5400000" flipH="1">
            <a:off x="1560763" y="3486396"/>
            <a:ext cx="4073899" cy="1044549"/>
          </a:xfrm>
          <a:custGeom>
            <a:avLst/>
            <a:gdLst/>
            <a:ahLst/>
            <a:cxnLst/>
            <a:rect l="l" t="t" r="r" b="b"/>
            <a:pathLst>
              <a:path w="5658193" h="1450763" extrusionOk="0">
                <a:moveTo>
                  <a:pt x="1450750" y="725607"/>
                </a:moveTo>
                <a:lnTo>
                  <a:pt x="1449830" y="725607"/>
                </a:lnTo>
                <a:lnTo>
                  <a:pt x="1449806" y="725382"/>
                </a:lnTo>
                <a:lnTo>
                  <a:pt x="1449830" y="725157"/>
                </a:lnTo>
                <a:lnTo>
                  <a:pt x="1402870" y="725157"/>
                </a:lnTo>
                <a:lnTo>
                  <a:pt x="1389130" y="588840"/>
                </a:lnTo>
                <a:cubicBezTo>
                  <a:pt x="1325954" y="280108"/>
                  <a:pt x="1052790" y="47869"/>
                  <a:pt x="725382" y="47869"/>
                </a:cubicBezTo>
                <a:cubicBezTo>
                  <a:pt x="351202" y="47869"/>
                  <a:pt x="47868" y="351202"/>
                  <a:pt x="47868" y="725382"/>
                </a:cubicBezTo>
                <a:lnTo>
                  <a:pt x="47890" y="725607"/>
                </a:lnTo>
                <a:lnTo>
                  <a:pt x="10" y="725607"/>
                </a:lnTo>
                <a:lnTo>
                  <a:pt x="0" y="725382"/>
                </a:lnTo>
                <a:cubicBezTo>
                  <a:pt x="0" y="324765"/>
                  <a:pt x="324764" y="1"/>
                  <a:pt x="725382" y="1"/>
                </a:cubicBezTo>
                <a:cubicBezTo>
                  <a:pt x="1125998" y="1"/>
                  <a:pt x="1450762" y="324765"/>
                  <a:pt x="1450762" y="725382"/>
                </a:cubicBezTo>
                <a:close/>
                <a:moveTo>
                  <a:pt x="4932812" y="1450762"/>
                </a:moveTo>
                <a:cubicBezTo>
                  <a:pt x="4532195" y="1450762"/>
                  <a:pt x="4207431" y="1125998"/>
                  <a:pt x="4207431" y="725381"/>
                </a:cubicBezTo>
                <a:lnTo>
                  <a:pt x="4207442" y="725156"/>
                </a:lnTo>
                <a:lnTo>
                  <a:pt x="4208363" y="725156"/>
                </a:lnTo>
                <a:lnTo>
                  <a:pt x="4208386" y="725381"/>
                </a:lnTo>
                <a:lnTo>
                  <a:pt x="4208363" y="725606"/>
                </a:lnTo>
                <a:lnTo>
                  <a:pt x="4255322" y="725606"/>
                </a:lnTo>
                <a:lnTo>
                  <a:pt x="4269064" y="861924"/>
                </a:lnTo>
                <a:cubicBezTo>
                  <a:pt x="4332239" y="1170655"/>
                  <a:pt x="4605404" y="1402894"/>
                  <a:pt x="4932812" y="1402894"/>
                </a:cubicBezTo>
                <a:cubicBezTo>
                  <a:pt x="5306992" y="1402894"/>
                  <a:pt x="5610325" y="1099561"/>
                  <a:pt x="5610325" y="725381"/>
                </a:cubicBezTo>
                <a:lnTo>
                  <a:pt x="5610302" y="725156"/>
                </a:lnTo>
                <a:lnTo>
                  <a:pt x="5658182" y="725156"/>
                </a:lnTo>
                <a:lnTo>
                  <a:pt x="5658193" y="725381"/>
                </a:lnTo>
                <a:cubicBezTo>
                  <a:pt x="5658193" y="1125998"/>
                  <a:pt x="5333429" y="1450762"/>
                  <a:pt x="4932812" y="1450762"/>
                </a:cubicBezTo>
                <a:close/>
                <a:moveTo>
                  <a:pt x="2127320" y="1450763"/>
                </a:moveTo>
                <a:cubicBezTo>
                  <a:pt x="1726703" y="1450763"/>
                  <a:pt x="1401938" y="1125999"/>
                  <a:pt x="1401938" y="725382"/>
                </a:cubicBezTo>
                <a:lnTo>
                  <a:pt x="1401950" y="725157"/>
                </a:lnTo>
                <a:lnTo>
                  <a:pt x="1402870" y="725157"/>
                </a:lnTo>
                <a:lnTo>
                  <a:pt x="1402894" y="725382"/>
                </a:lnTo>
                <a:lnTo>
                  <a:pt x="1402870" y="725607"/>
                </a:lnTo>
                <a:lnTo>
                  <a:pt x="1449830" y="725607"/>
                </a:lnTo>
                <a:lnTo>
                  <a:pt x="1463572" y="861925"/>
                </a:lnTo>
                <a:cubicBezTo>
                  <a:pt x="1526746" y="1170656"/>
                  <a:pt x="1799912" y="1402895"/>
                  <a:pt x="2127320" y="1402895"/>
                </a:cubicBezTo>
                <a:cubicBezTo>
                  <a:pt x="2501500" y="1402895"/>
                  <a:pt x="2804833" y="1099562"/>
                  <a:pt x="2804833" y="725382"/>
                </a:cubicBezTo>
                <a:lnTo>
                  <a:pt x="2804810" y="725157"/>
                </a:lnTo>
                <a:lnTo>
                  <a:pt x="2805515" y="725157"/>
                </a:lnTo>
                <a:lnTo>
                  <a:pt x="2820229" y="579192"/>
                </a:lnTo>
                <a:cubicBezTo>
                  <a:pt x="2887868" y="248648"/>
                  <a:pt x="3180333" y="0"/>
                  <a:pt x="3530873" y="0"/>
                </a:cubicBezTo>
                <a:cubicBezTo>
                  <a:pt x="3931490" y="0"/>
                  <a:pt x="4256254" y="324764"/>
                  <a:pt x="4256254" y="725381"/>
                </a:cubicBezTo>
                <a:lnTo>
                  <a:pt x="4256243" y="725606"/>
                </a:lnTo>
                <a:lnTo>
                  <a:pt x="4255322" y="725606"/>
                </a:lnTo>
                <a:lnTo>
                  <a:pt x="4255299" y="725381"/>
                </a:lnTo>
                <a:lnTo>
                  <a:pt x="4255322" y="725156"/>
                </a:lnTo>
                <a:lnTo>
                  <a:pt x="4208363" y="725156"/>
                </a:lnTo>
                <a:lnTo>
                  <a:pt x="4194621" y="588839"/>
                </a:lnTo>
                <a:cubicBezTo>
                  <a:pt x="4131446" y="280107"/>
                  <a:pt x="3858281" y="47868"/>
                  <a:pt x="3530873" y="47868"/>
                </a:cubicBezTo>
                <a:cubicBezTo>
                  <a:pt x="3156693" y="47868"/>
                  <a:pt x="2853360" y="351201"/>
                  <a:pt x="2853360" y="725381"/>
                </a:cubicBezTo>
                <a:lnTo>
                  <a:pt x="2853383" y="725606"/>
                </a:lnTo>
                <a:lnTo>
                  <a:pt x="2852678" y="725606"/>
                </a:lnTo>
                <a:lnTo>
                  <a:pt x="2837964" y="871572"/>
                </a:lnTo>
                <a:cubicBezTo>
                  <a:pt x="2770325" y="1202116"/>
                  <a:pt x="2477860" y="1450763"/>
                  <a:pt x="2127320" y="1450763"/>
                </a:cubicBezTo>
                <a:close/>
              </a:path>
            </a:pathLst>
          </a:custGeom>
          <a:solidFill>
            <a:srgbClr val="0D8195"/>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3000" b="0" i="0" u="none" strike="noStrike" cap="none" dirty="0">
              <a:solidFill>
                <a:srgbClr val="FFFFFF"/>
              </a:solidFill>
              <a:latin typeface="Roboto"/>
              <a:ea typeface="Roboto"/>
              <a:cs typeface="Roboto"/>
              <a:sym typeface="Roboto"/>
            </a:endParaRPr>
          </a:p>
        </p:txBody>
      </p:sp>
      <p:sp>
        <p:nvSpPr>
          <p:cNvPr id="489" name="Google Shape;489;g144b2f9d726_0_42" descr="timeline endpoints"/>
          <p:cNvSpPr/>
          <p:nvPr/>
        </p:nvSpPr>
        <p:spPr>
          <a:xfrm rot="5400000">
            <a:off x="3540249" y="5954200"/>
            <a:ext cx="142800" cy="142800"/>
          </a:xfrm>
          <a:prstGeom prst="ellipse">
            <a:avLst/>
          </a:prstGeom>
          <a:solidFill>
            <a:srgbClr val="0D8195"/>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350" b="0" i="0" u="none" strike="noStrike" cap="none" dirty="0">
              <a:solidFill>
                <a:srgbClr val="FFFFFF"/>
              </a:solidFill>
              <a:latin typeface="Roboto"/>
              <a:ea typeface="Roboto"/>
              <a:cs typeface="Roboto"/>
              <a:sym typeface="Roboto"/>
            </a:endParaRPr>
          </a:p>
        </p:txBody>
      </p:sp>
      <p:pic>
        <p:nvPicPr>
          <p:cNvPr id="490" name="Google Shape;490;g144b2f9d726_0_42" descr="Icon&#10;&#10;Description automatically generated"/>
          <p:cNvPicPr preferRelativeResize="0"/>
          <p:nvPr/>
        </p:nvPicPr>
        <p:blipFill rotWithShape="1">
          <a:blip r:embed="rId4">
            <a:alphaModFix/>
          </a:blip>
          <a:srcRect/>
          <a:stretch/>
        </p:blipFill>
        <p:spPr>
          <a:xfrm rot="-5400000">
            <a:off x="3209210" y="2100094"/>
            <a:ext cx="768096" cy="768096"/>
          </a:xfrm>
          <a:prstGeom prst="rect">
            <a:avLst/>
          </a:prstGeom>
          <a:noFill/>
          <a:ln>
            <a:noFill/>
          </a:ln>
        </p:spPr>
      </p:pic>
      <p:pic>
        <p:nvPicPr>
          <p:cNvPr id="491" name="Google Shape;491;g144b2f9d726_0_42" descr="Icon&#10;&#10;Description automatically generated"/>
          <p:cNvPicPr preferRelativeResize="0"/>
          <p:nvPr/>
        </p:nvPicPr>
        <p:blipFill rotWithShape="1">
          <a:blip r:embed="rId5">
            <a:alphaModFix/>
          </a:blip>
          <a:srcRect/>
          <a:stretch/>
        </p:blipFill>
        <p:spPr>
          <a:xfrm>
            <a:off x="3214868" y="3114963"/>
            <a:ext cx="768096" cy="768096"/>
          </a:xfrm>
          <a:prstGeom prst="rect">
            <a:avLst/>
          </a:prstGeom>
          <a:noFill/>
          <a:ln>
            <a:noFill/>
          </a:ln>
        </p:spPr>
      </p:pic>
      <p:pic>
        <p:nvPicPr>
          <p:cNvPr id="492" name="Google Shape;492;g144b2f9d726_0_42" descr="Icon&#10;&#10;Description automatically generated"/>
          <p:cNvPicPr preferRelativeResize="0"/>
          <p:nvPr/>
        </p:nvPicPr>
        <p:blipFill rotWithShape="1">
          <a:blip r:embed="rId6">
            <a:alphaModFix/>
          </a:blip>
          <a:srcRect/>
          <a:stretch/>
        </p:blipFill>
        <p:spPr>
          <a:xfrm>
            <a:off x="3214868" y="4119708"/>
            <a:ext cx="768096" cy="768096"/>
          </a:xfrm>
          <a:prstGeom prst="rect">
            <a:avLst/>
          </a:prstGeom>
          <a:noFill/>
          <a:ln>
            <a:noFill/>
          </a:ln>
        </p:spPr>
      </p:pic>
      <p:pic>
        <p:nvPicPr>
          <p:cNvPr id="493" name="Google Shape;493;g144b2f9d726_0_42" descr="Icon&#10;&#10;Description automatically generated"/>
          <p:cNvPicPr preferRelativeResize="0"/>
          <p:nvPr/>
        </p:nvPicPr>
        <p:blipFill rotWithShape="1">
          <a:blip r:embed="rId7">
            <a:alphaModFix/>
          </a:blip>
          <a:srcRect/>
          <a:stretch/>
        </p:blipFill>
        <p:spPr>
          <a:xfrm>
            <a:off x="3198576" y="5124453"/>
            <a:ext cx="768096" cy="768096"/>
          </a:xfrm>
          <a:prstGeom prst="rect">
            <a:avLst/>
          </a:prstGeom>
          <a:noFill/>
          <a:ln>
            <a:noFill/>
          </a:ln>
        </p:spPr>
      </p:pic>
      <p:cxnSp>
        <p:nvCxnSpPr>
          <p:cNvPr id="494" name="Google Shape;494;g144b2f9d726_0_42"/>
          <p:cNvCxnSpPr>
            <a:cxnSpLocks/>
          </p:cNvCxnSpPr>
          <p:nvPr/>
        </p:nvCxnSpPr>
        <p:spPr>
          <a:xfrm rot="16200000">
            <a:off x="4157821" y="2408242"/>
            <a:ext cx="0" cy="151800"/>
          </a:xfrm>
          <a:prstGeom prst="straightConnector1">
            <a:avLst/>
          </a:prstGeom>
          <a:noFill/>
          <a:ln w="28575" cap="flat" cmpd="sng">
            <a:solidFill>
              <a:srgbClr val="E7E6E6"/>
            </a:solidFill>
            <a:prstDash val="solid"/>
            <a:miter lim="800000"/>
            <a:headEnd type="none" w="sm" len="sm"/>
            <a:tailEnd type="none" w="sm" len="sm"/>
          </a:ln>
        </p:spPr>
      </p:cxnSp>
      <p:cxnSp>
        <p:nvCxnSpPr>
          <p:cNvPr id="495" name="Google Shape;495;g144b2f9d726_0_42"/>
          <p:cNvCxnSpPr>
            <a:cxnSpLocks/>
          </p:cNvCxnSpPr>
          <p:nvPr/>
        </p:nvCxnSpPr>
        <p:spPr>
          <a:xfrm rot="5400000">
            <a:off x="2999516" y="3445177"/>
            <a:ext cx="0" cy="151800"/>
          </a:xfrm>
          <a:prstGeom prst="straightConnector1">
            <a:avLst/>
          </a:prstGeom>
          <a:noFill/>
          <a:ln w="28575" cap="flat" cmpd="sng">
            <a:solidFill>
              <a:srgbClr val="E7E6E6"/>
            </a:solidFill>
            <a:prstDash val="solid"/>
            <a:miter lim="800000"/>
            <a:headEnd type="none" w="sm" len="sm"/>
            <a:tailEnd type="none" w="sm" len="sm"/>
          </a:ln>
        </p:spPr>
      </p:cxnSp>
      <p:cxnSp>
        <p:nvCxnSpPr>
          <p:cNvPr id="496" name="Google Shape;496;g144b2f9d726_0_42"/>
          <p:cNvCxnSpPr>
            <a:cxnSpLocks/>
          </p:cNvCxnSpPr>
          <p:nvPr/>
        </p:nvCxnSpPr>
        <p:spPr>
          <a:xfrm rot="16200000">
            <a:off x="4157821" y="4449815"/>
            <a:ext cx="0" cy="151800"/>
          </a:xfrm>
          <a:prstGeom prst="straightConnector1">
            <a:avLst/>
          </a:prstGeom>
          <a:noFill/>
          <a:ln w="28575" cap="flat" cmpd="sng">
            <a:solidFill>
              <a:srgbClr val="E7E6E6"/>
            </a:solidFill>
            <a:prstDash val="solid"/>
            <a:miter lim="800000"/>
            <a:headEnd type="none" w="sm" len="sm"/>
            <a:tailEnd type="none" w="sm" len="sm"/>
          </a:ln>
        </p:spPr>
      </p:cxnSp>
      <p:cxnSp>
        <p:nvCxnSpPr>
          <p:cNvPr id="497" name="Google Shape;497;g144b2f9d726_0_42"/>
          <p:cNvCxnSpPr>
            <a:cxnSpLocks/>
          </p:cNvCxnSpPr>
          <p:nvPr/>
        </p:nvCxnSpPr>
        <p:spPr>
          <a:xfrm rot="5400000">
            <a:off x="2999516" y="5469652"/>
            <a:ext cx="0" cy="151800"/>
          </a:xfrm>
          <a:prstGeom prst="straightConnector1">
            <a:avLst/>
          </a:prstGeom>
          <a:noFill/>
          <a:ln w="28575" cap="flat" cmpd="sng">
            <a:solidFill>
              <a:srgbClr val="E7E6E6"/>
            </a:solidFill>
            <a:prstDash val="solid"/>
            <a:miter lim="800000"/>
            <a:headEnd type="none" w="sm" len="sm"/>
            <a:tailEnd type="none" w="sm" len="sm"/>
          </a:ln>
        </p:spPr>
      </p:cxnSp>
    </p:spTree>
  </p:cSld>
  <p:clrMapOvr>
    <a:masterClrMapping/>
  </p:clrMapOvr>
</p:sld>
</file>

<file path=ppt/theme/theme1.xml><?xml version="1.0" encoding="utf-8"?>
<a:theme xmlns:a="http://schemas.openxmlformats.org/drawingml/2006/main" name="Office Theme">
  <a:themeElements>
    <a:clrScheme name="First Steps">
      <a:dk1>
        <a:srgbClr val="000000"/>
      </a:dk1>
      <a:lt1>
        <a:srgbClr val="FFFFFF"/>
      </a:lt1>
      <a:dk2>
        <a:srgbClr val="44546A"/>
      </a:dk2>
      <a:lt2>
        <a:srgbClr val="E7E6E6"/>
      </a:lt2>
      <a:accent1>
        <a:srgbClr val="0099FF"/>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rgbClr val="000000"/>
      </a:dk1>
      <a:lt1>
        <a:srgbClr val="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537</TotalTime>
  <Words>1450</Words>
  <Application>Microsoft Office PowerPoint</Application>
  <PresentationFormat>Custom</PresentationFormat>
  <Paragraphs>135</Paragraphs>
  <Slides>12</Slides>
  <Notes>11</Notes>
  <HiddenSlides>0</HiddenSlides>
  <MMClips>0</MMClips>
  <ScaleCrop>false</ScaleCrop>
  <HeadingPairs>
    <vt:vector size="8" baseType="variant">
      <vt:variant>
        <vt:lpstr>Fonts Used</vt:lpstr>
      </vt:variant>
      <vt:variant>
        <vt:i4>7</vt:i4>
      </vt:variant>
      <vt:variant>
        <vt:lpstr>Theme</vt:lpstr>
      </vt:variant>
      <vt:variant>
        <vt:i4>1</vt:i4>
      </vt:variant>
      <vt:variant>
        <vt:lpstr>Embedded OLE Servers</vt:lpstr>
      </vt:variant>
      <vt:variant>
        <vt:i4>1</vt:i4>
      </vt:variant>
      <vt:variant>
        <vt:lpstr>Slide Titles</vt:lpstr>
      </vt:variant>
      <vt:variant>
        <vt:i4>12</vt:i4>
      </vt:variant>
    </vt:vector>
  </HeadingPairs>
  <TitlesOfParts>
    <vt:vector size="21" baseType="lpstr">
      <vt:lpstr>Arial</vt:lpstr>
      <vt:lpstr>Roboto</vt:lpstr>
      <vt:lpstr>Montserrat Light</vt:lpstr>
      <vt:lpstr>Montserrat</vt:lpstr>
      <vt:lpstr>Brush Script MT</vt:lpstr>
      <vt:lpstr>Avenir</vt:lpstr>
      <vt:lpstr>Calibri</vt:lpstr>
      <vt:lpstr>Office Theme</vt:lpstr>
      <vt:lpstr>Document</vt:lpstr>
      <vt:lpstr>Slide 1</vt:lpstr>
      <vt:lpstr>Slide 2</vt:lpstr>
      <vt:lpstr>Slide 3</vt:lpstr>
      <vt:lpstr>Slide 4</vt:lpstr>
      <vt:lpstr>Slide 5</vt:lpstr>
      <vt:lpstr>Slide 6</vt:lpstr>
      <vt:lpstr>Slide 7</vt:lpstr>
      <vt:lpstr>Slide 8</vt:lpstr>
      <vt:lpstr>Slide 9</vt:lpstr>
      <vt:lpstr>Slide 10</vt:lpstr>
      <vt:lpstr>Slide 11</vt:lpstr>
      <vt:lpstr>Slide 12</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Moore, Beth</dc:creator>
  <cp:lastModifiedBy>Kim SCFS</cp:lastModifiedBy>
  <cp:revision>56</cp:revision>
  <dcterms:created xsi:type="dcterms:W3CDTF">2019-07-03T16:44:41Z</dcterms:created>
  <dcterms:modified xsi:type="dcterms:W3CDTF">2023-03-16T13:19:48Z</dcterms:modified>
</cp:coreProperties>
</file>